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7"/>
  </p:notesMasterIdLst>
  <p:sldIdLst>
    <p:sldId id="270" r:id="rId3"/>
    <p:sldId id="275" r:id="rId4"/>
    <p:sldId id="257" r:id="rId5"/>
    <p:sldId id="348" r:id="rId6"/>
    <p:sldId id="506" r:id="rId7"/>
    <p:sldId id="362" r:id="rId8"/>
    <p:sldId id="361" r:id="rId9"/>
    <p:sldId id="405" r:id="rId10"/>
    <p:sldId id="528" r:id="rId11"/>
    <p:sldId id="531" r:id="rId12"/>
    <p:sldId id="529" r:id="rId13"/>
    <p:sldId id="530" r:id="rId14"/>
    <p:sldId id="532" r:id="rId15"/>
    <p:sldId id="403" r:id="rId16"/>
    <p:sldId id="508" r:id="rId17"/>
    <p:sldId id="314" r:id="rId18"/>
    <p:sldId id="406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8" r:id="rId28"/>
    <p:sldId id="509" r:id="rId29"/>
    <p:sldId id="429" r:id="rId30"/>
    <p:sldId id="419" r:id="rId31"/>
    <p:sldId id="420" r:id="rId32"/>
    <p:sldId id="402" r:id="rId33"/>
    <p:sldId id="430" r:id="rId34"/>
    <p:sldId id="431" r:id="rId35"/>
    <p:sldId id="441" r:id="rId36"/>
    <p:sldId id="432" r:id="rId37"/>
    <p:sldId id="444" r:id="rId38"/>
    <p:sldId id="446" r:id="rId39"/>
    <p:sldId id="510" r:id="rId40"/>
    <p:sldId id="442" r:id="rId41"/>
    <p:sldId id="447" r:id="rId42"/>
    <p:sldId id="448" r:id="rId43"/>
    <p:sldId id="511" r:id="rId44"/>
    <p:sldId id="443" r:id="rId45"/>
    <p:sldId id="449" r:id="rId46"/>
    <p:sldId id="513" r:id="rId47"/>
    <p:sldId id="434" r:id="rId48"/>
    <p:sldId id="450" r:id="rId49"/>
    <p:sldId id="451" r:id="rId50"/>
    <p:sldId id="453" r:id="rId51"/>
    <p:sldId id="542" r:id="rId52"/>
    <p:sldId id="512" r:id="rId53"/>
    <p:sldId id="433" r:id="rId54"/>
    <p:sldId id="515" r:id="rId55"/>
    <p:sldId id="436" r:id="rId56"/>
    <p:sldId id="457" r:id="rId57"/>
    <p:sldId id="516" r:id="rId58"/>
    <p:sldId id="454" r:id="rId59"/>
    <p:sldId id="517" r:id="rId60"/>
    <p:sldId id="465" r:id="rId61"/>
    <p:sldId id="470" r:id="rId62"/>
    <p:sldId id="467" r:id="rId63"/>
    <p:sldId id="471" r:id="rId64"/>
    <p:sldId id="476" r:id="rId65"/>
    <p:sldId id="477" r:id="rId66"/>
    <p:sldId id="478" r:id="rId67"/>
    <p:sldId id="479" r:id="rId68"/>
    <p:sldId id="480" r:id="rId69"/>
    <p:sldId id="481" r:id="rId70"/>
    <p:sldId id="483" r:id="rId71"/>
    <p:sldId id="484" r:id="rId72"/>
    <p:sldId id="525" r:id="rId73"/>
    <p:sldId id="472" r:id="rId74"/>
    <p:sldId id="482" r:id="rId75"/>
    <p:sldId id="485" r:id="rId76"/>
    <p:sldId id="473" r:id="rId77"/>
    <p:sldId id="493" r:id="rId78"/>
    <p:sldId id="495" r:id="rId79"/>
    <p:sldId id="494" r:id="rId80"/>
    <p:sldId id="496" r:id="rId81"/>
    <p:sldId id="521" r:id="rId82"/>
    <p:sldId id="497" r:id="rId83"/>
    <p:sldId id="498" r:id="rId84"/>
    <p:sldId id="499" r:id="rId85"/>
    <p:sldId id="500" r:id="rId86"/>
    <p:sldId id="522" r:id="rId87"/>
    <p:sldId id="501" r:id="rId88"/>
    <p:sldId id="503" r:id="rId89"/>
    <p:sldId id="523" r:id="rId90"/>
    <p:sldId id="504" r:id="rId91"/>
    <p:sldId id="524" r:id="rId92"/>
    <p:sldId id="502" r:id="rId93"/>
    <p:sldId id="486" r:id="rId94"/>
    <p:sldId id="474" r:id="rId95"/>
    <p:sldId id="488" r:id="rId96"/>
    <p:sldId id="526" r:id="rId97"/>
    <p:sldId id="490" r:id="rId98"/>
    <p:sldId id="527" r:id="rId99"/>
    <p:sldId id="491" r:id="rId100"/>
    <p:sldId id="391" r:id="rId101"/>
    <p:sldId id="533" r:id="rId102"/>
    <p:sldId id="536" r:id="rId103"/>
    <p:sldId id="539" r:id="rId104"/>
    <p:sldId id="537" r:id="rId105"/>
    <p:sldId id="269" r:id="rId10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>
          <p15:clr>
            <a:srgbClr val="A4A3A4"/>
          </p15:clr>
        </p15:guide>
        <p15:guide id="2" pos="382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92D050"/>
    <a:srgbClr val="0070C0"/>
    <a:srgbClr val="DDDDDD"/>
    <a:srgbClr val="CE000C"/>
    <a:srgbClr val="3397D3"/>
    <a:srgbClr val="C00000"/>
    <a:srgbClr val="CE000D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3" autoAdjust="0"/>
    <p:restoredTop sz="94673" autoAdjust="0"/>
  </p:normalViewPr>
  <p:slideViewPr>
    <p:cSldViewPr snapToGrid="0">
      <p:cViewPr varScale="1">
        <p:scale>
          <a:sx n="84" d="100"/>
          <a:sy n="84" d="100"/>
        </p:scale>
        <p:origin x="845" y="58"/>
      </p:cViewPr>
      <p:guideLst>
        <p:guide orient="horz" pos="2131"/>
        <p:guide pos="38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commentAuthors" Target="commentAuthor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5CE167-25F8-441C-8FB9-17AE087A6B0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C598BF0-3B64-440C-8CAA-0E40C6B3C344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800" b="1" dirty="0" smtClean="0">
              <a:solidFill>
                <a:srgbClr val="C00000"/>
              </a:solidFill>
            </a:rPr>
            <a:t>西南管道巡检系统</a:t>
          </a:r>
          <a:endParaRPr lang="zh-CN" altLang="en-US" sz="1800" b="1" dirty="0">
            <a:solidFill>
              <a:srgbClr val="C00000"/>
            </a:solidFill>
          </a:endParaRPr>
        </a:p>
      </dgm:t>
    </dgm:pt>
    <dgm:pt modelId="{14428A45-787D-4798-9ABA-0C3E8A1EE78C}" type="parTrans" cxnId="{2BBF857E-487C-48E3-82DE-D9474A96E2E9}">
      <dgm:prSet/>
      <dgm:spPr/>
      <dgm:t>
        <a:bodyPr/>
        <a:lstStyle/>
        <a:p>
          <a:endParaRPr lang="zh-CN" altLang="en-US" sz="2000"/>
        </a:p>
      </dgm:t>
    </dgm:pt>
    <dgm:pt modelId="{B2CD9267-8C9C-4EF1-8D41-04DBF707149F}" type="sibTrans" cxnId="{2BBF857E-487C-48E3-82DE-D9474A96E2E9}">
      <dgm:prSet/>
      <dgm:spPr/>
      <dgm:t>
        <a:bodyPr/>
        <a:lstStyle/>
        <a:p>
          <a:endParaRPr lang="zh-CN" altLang="en-US" sz="2000"/>
        </a:p>
      </dgm:t>
    </dgm:pt>
    <dgm:pt modelId="{733ACA5A-7107-4C2A-B91D-8B7F2109ADA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600" dirty="0" smtClean="0"/>
            <a:t>巡线管理</a:t>
          </a:r>
          <a:endParaRPr lang="zh-CN" altLang="en-US" sz="1600" dirty="0"/>
        </a:p>
      </dgm:t>
    </dgm:pt>
    <dgm:pt modelId="{1AEC21F4-FCDD-4681-B1C2-6E7FFF86957D}" type="parTrans" cxnId="{B0F19A32-45FE-441D-9F4A-DBD32AC6D428}">
      <dgm:prSet/>
      <dgm:spPr/>
      <dgm:t>
        <a:bodyPr/>
        <a:lstStyle/>
        <a:p>
          <a:endParaRPr lang="zh-CN" altLang="en-US" sz="1600"/>
        </a:p>
      </dgm:t>
    </dgm:pt>
    <dgm:pt modelId="{1CFB25BD-1C09-469D-AE3C-F153E446D09E}" type="sibTrans" cxnId="{B0F19A32-45FE-441D-9F4A-DBD32AC6D428}">
      <dgm:prSet/>
      <dgm:spPr/>
      <dgm:t>
        <a:bodyPr/>
        <a:lstStyle/>
        <a:p>
          <a:endParaRPr lang="zh-CN" altLang="en-US" sz="2000"/>
        </a:p>
      </dgm:t>
    </dgm:pt>
    <dgm:pt modelId="{67C8BE90-FAF8-4DC7-8ED3-160C61044B2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600" dirty="0" smtClean="0"/>
            <a:t>统计分析</a:t>
          </a:r>
          <a:endParaRPr lang="zh-CN" altLang="en-US" sz="1600" dirty="0"/>
        </a:p>
      </dgm:t>
    </dgm:pt>
    <dgm:pt modelId="{8F829DEF-29FE-49F7-853C-BA40279C72D2}" type="parTrans" cxnId="{F3B9AEBC-925B-4A0D-814B-47A829AA1691}">
      <dgm:prSet/>
      <dgm:spPr/>
      <dgm:t>
        <a:bodyPr/>
        <a:lstStyle/>
        <a:p>
          <a:endParaRPr lang="zh-CN" altLang="en-US" sz="1600"/>
        </a:p>
      </dgm:t>
    </dgm:pt>
    <dgm:pt modelId="{8BFD35E9-C775-4277-8955-7527BA04589E}" type="sibTrans" cxnId="{F3B9AEBC-925B-4A0D-814B-47A829AA1691}">
      <dgm:prSet/>
      <dgm:spPr/>
      <dgm:t>
        <a:bodyPr/>
        <a:lstStyle/>
        <a:p>
          <a:endParaRPr lang="zh-CN" altLang="en-US" sz="2000"/>
        </a:p>
      </dgm:t>
    </dgm:pt>
    <dgm:pt modelId="{9C088A93-421E-4C5A-B395-465DBE024E8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600" dirty="0" smtClean="0"/>
            <a:t>管道保护</a:t>
          </a:r>
          <a:endParaRPr lang="zh-CN" altLang="en-US" sz="1600" dirty="0"/>
        </a:p>
      </dgm:t>
    </dgm:pt>
    <dgm:pt modelId="{00FA571E-52B3-4BC7-8B0D-F44C3942AF1D}" type="parTrans" cxnId="{98093DED-F989-476C-9915-F10F85A06975}">
      <dgm:prSet/>
      <dgm:spPr/>
      <dgm:t>
        <a:bodyPr/>
        <a:lstStyle/>
        <a:p>
          <a:endParaRPr lang="zh-CN" altLang="en-US" sz="1600"/>
        </a:p>
      </dgm:t>
    </dgm:pt>
    <dgm:pt modelId="{5939C0F0-3DED-49EC-8441-F2AD72551E4B}" type="sibTrans" cxnId="{98093DED-F989-476C-9915-F10F85A06975}">
      <dgm:prSet/>
      <dgm:spPr/>
      <dgm:t>
        <a:bodyPr/>
        <a:lstStyle/>
        <a:p>
          <a:endParaRPr lang="zh-CN" altLang="en-US" sz="2000"/>
        </a:p>
      </dgm:t>
    </dgm:pt>
    <dgm:pt modelId="{FEBBF897-3FB5-4366-851C-6EC8F693AA3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600" dirty="0" smtClean="0"/>
            <a:t>资源管理</a:t>
          </a:r>
          <a:endParaRPr lang="zh-CN" altLang="en-US" sz="1600" dirty="0"/>
        </a:p>
      </dgm:t>
    </dgm:pt>
    <dgm:pt modelId="{11841123-40CA-4963-B90B-C38AFF1A9714}" type="parTrans" cxnId="{FDEA97E0-2006-4122-A265-42E141C4EBC1}">
      <dgm:prSet/>
      <dgm:spPr/>
      <dgm:t>
        <a:bodyPr/>
        <a:lstStyle/>
        <a:p>
          <a:endParaRPr lang="zh-CN" altLang="en-US" sz="1600"/>
        </a:p>
      </dgm:t>
    </dgm:pt>
    <dgm:pt modelId="{56C0D287-9368-4CEC-A5FA-A740E43B25A8}" type="sibTrans" cxnId="{FDEA97E0-2006-4122-A265-42E141C4EBC1}">
      <dgm:prSet/>
      <dgm:spPr/>
      <dgm:t>
        <a:bodyPr/>
        <a:lstStyle/>
        <a:p>
          <a:endParaRPr lang="zh-CN" altLang="en-US" sz="2000"/>
        </a:p>
      </dgm:t>
    </dgm:pt>
    <dgm:pt modelId="{0869C081-41C4-4B62-BC74-32BF8717F7E2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巡检设备管理</a:t>
          </a:r>
          <a:endParaRPr lang="zh-CN" altLang="en-US" sz="1100" b="1" dirty="0"/>
        </a:p>
      </dgm:t>
    </dgm:pt>
    <dgm:pt modelId="{16F365C3-76E0-43C8-9216-69A3625258B4}" type="parTrans" cxnId="{B92B3B54-74EC-4451-98F6-7F26FEED2D54}">
      <dgm:prSet/>
      <dgm:spPr/>
      <dgm:t>
        <a:bodyPr/>
        <a:lstStyle/>
        <a:p>
          <a:endParaRPr lang="zh-CN" altLang="en-US" sz="1600" b="1"/>
        </a:p>
      </dgm:t>
    </dgm:pt>
    <dgm:pt modelId="{5055CAF8-029C-4D64-9C83-88AEB71C7482}" type="sibTrans" cxnId="{B92B3B54-74EC-4451-98F6-7F26FEED2D54}">
      <dgm:prSet/>
      <dgm:spPr/>
      <dgm:t>
        <a:bodyPr/>
        <a:lstStyle/>
        <a:p>
          <a:endParaRPr lang="zh-CN" altLang="en-US" sz="2000"/>
        </a:p>
      </dgm:t>
    </dgm:pt>
    <dgm:pt modelId="{045DBB06-E355-448C-8F9A-5E6B1C802771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200" b="1" dirty="0" smtClean="0"/>
            <a:t>巡检管理范围</a:t>
          </a:r>
          <a:endParaRPr lang="zh-CN" altLang="en-US" sz="1200" b="1" dirty="0"/>
        </a:p>
      </dgm:t>
    </dgm:pt>
    <dgm:pt modelId="{87E9C8CE-4CD1-45E9-B63F-E665E4C1C25A}" type="parTrans" cxnId="{BEFD7653-418E-43A0-93B4-F6718061FAFF}">
      <dgm:prSet/>
      <dgm:spPr/>
      <dgm:t>
        <a:bodyPr/>
        <a:lstStyle/>
        <a:p>
          <a:endParaRPr lang="zh-CN" altLang="en-US" sz="1600" b="1"/>
        </a:p>
      </dgm:t>
    </dgm:pt>
    <dgm:pt modelId="{DE8E9A26-99E4-46B8-8DBC-72EAC72D1D98}" type="sibTrans" cxnId="{BEFD7653-418E-43A0-93B4-F6718061FAFF}">
      <dgm:prSet/>
      <dgm:spPr/>
      <dgm:t>
        <a:bodyPr/>
        <a:lstStyle/>
        <a:p>
          <a:endParaRPr lang="zh-CN" altLang="en-US" sz="2000"/>
        </a:p>
      </dgm:t>
    </dgm:pt>
    <dgm:pt modelId="{A8D87196-80FA-451E-BDA2-A3C316D48ACA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200" b="1" dirty="0" smtClean="0"/>
            <a:t>巡检计划</a:t>
          </a:r>
          <a:endParaRPr lang="zh-CN" altLang="en-US" sz="1200" b="1" dirty="0"/>
        </a:p>
      </dgm:t>
    </dgm:pt>
    <dgm:pt modelId="{E8704923-38A6-45B7-A6AD-A58F446D98E1}" type="parTrans" cxnId="{6442AF27-490D-4B6F-952C-2933EFF5169C}">
      <dgm:prSet/>
      <dgm:spPr/>
      <dgm:t>
        <a:bodyPr/>
        <a:lstStyle/>
        <a:p>
          <a:endParaRPr lang="zh-CN" altLang="en-US" sz="1600" b="1"/>
        </a:p>
      </dgm:t>
    </dgm:pt>
    <dgm:pt modelId="{82DF1697-FC65-4C18-9960-9EE08C972322}" type="sibTrans" cxnId="{6442AF27-490D-4B6F-952C-2933EFF5169C}">
      <dgm:prSet/>
      <dgm:spPr/>
      <dgm:t>
        <a:bodyPr/>
        <a:lstStyle/>
        <a:p>
          <a:endParaRPr lang="zh-CN" altLang="en-US" sz="2000"/>
        </a:p>
      </dgm:t>
    </dgm:pt>
    <dgm:pt modelId="{8B4A71A5-55B7-46BD-AD9B-940CCF0E4112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巡检任务</a:t>
          </a:r>
          <a:endParaRPr lang="zh-CN" altLang="en-US" sz="1100" b="1" dirty="0"/>
        </a:p>
      </dgm:t>
    </dgm:pt>
    <dgm:pt modelId="{48EFE9A5-9D40-4937-A72E-C7517089472B}" type="parTrans" cxnId="{35473D9A-2B79-457A-AF55-56C84157C552}">
      <dgm:prSet/>
      <dgm:spPr/>
      <dgm:t>
        <a:bodyPr/>
        <a:lstStyle/>
        <a:p>
          <a:endParaRPr lang="zh-CN" altLang="en-US" sz="1600" b="1"/>
        </a:p>
      </dgm:t>
    </dgm:pt>
    <dgm:pt modelId="{9FED1EC0-17D7-4426-B19B-4BA5985E892A}" type="sibTrans" cxnId="{35473D9A-2B79-457A-AF55-56C84157C552}">
      <dgm:prSet/>
      <dgm:spPr/>
      <dgm:t>
        <a:bodyPr/>
        <a:lstStyle/>
        <a:p>
          <a:endParaRPr lang="zh-CN" altLang="en-US" sz="2000"/>
        </a:p>
      </dgm:t>
    </dgm:pt>
    <dgm:pt modelId="{A8BE00A3-7F44-489B-865E-C41AFE89ACA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关键点管理</a:t>
          </a:r>
          <a:endParaRPr lang="zh-CN" altLang="en-US" sz="1100" b="1" dirty="0"/>
        </a:p>
      </dgm:t>
    </dgm:pt>
    <dgm:pt modelId="{60BAEA5D-6C24-4972-BB6E-E27586208036}" type="parTrans" cxnId="{A98477BE-8C33-4730-8424-B198304A45A4}">
      <dgm:prSet/>
      <dgm:spPr/>
      <dgm:t>
        <a:bodyPr/>
        <a:lstStyle/>
        <a:p>
          <a:endParaRPr lang="zh-CN" altLang="en-US" sz="1600" b="1"/>
        </a:p>
      </dgm:t>
    </dgm:pt>
    <dgm:pt modelId="{BE9A3DF0-C5A9-4105-8377-7D41371AECB4}" type="sibTrans" cxnId="{A98477BE-8C33-4730-8424-B198304A45A4}">
      <dgm:prSet/>
      <dgm:spPr/>
      <dgm:t>
        <a:bodyPr/>
        <a:lstStyle/>
        <a:p>
          <a:endParaRPr lang="zh-CN" altLang="en-US" sz="2000"/>
        </a:p>
      </dgm:t>
    </dgm:pt>
    <dgm:pt modelId="{055AF67A-1614-405A-A6D1-3A5A656C7E76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巡检记录</a:t>
          </a:r>
          <a:endParaRPr lang="zh-CN" altLang="en-US" sz="1100" b="1" dirty="0"/>
        </a:p>
      </dgm:t>
    </dgm:pt>
    <dgm:pt modelId="{BD8F229B-DAF6-4DA3-A1F4-48330F71D4D0}" type="parTrans" cxnId="{70E5C8C6-819B-4CE8-A264-0F221966FD81}">
      <dgm:prSet/>
      <dgm:spPr/>
      <dgm:t>
        <a:bodyPr/>
        <a:lstStyle/>
        <a:p>
          <a:endParaRPr lang="zh-CN" altLang="en-US" sz="1600" b="1"/>
        </a:p>
      </dgm:t>
    </dgm:pt>
    <dgm:pt modelId="{284F742B-185B-4FE6-95BB-E20DE34624DD}" type="sibTrans" cxnId="{70E5C8C6-819B-4CE8-A264-0F221966FD81}">
      <dgm:prSet/>
      <dgm:spPr/>
      <dgm:t>
        <a:bodyPr/>
        <a:lstStyle/>
        <a:p>
          <a:endParaRPr lang="zh-CN" altLang="en-US" sz="2000"/>
        </a:p>
      </dgm:t>
    </dgm:pt>
    <dgm:pt modelId="{DCF12BAB-4DE2-4C4E-AC2D-2541D5E485EE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。。。</a:t>
          </a:r>
          <a:endParaRPr lang="zh-CN" altLang="en-US" sz="1100" b="1" dirty="0"/>
        </a:p>
      </dgm:t>
    </dgm:pt>
    <dgm:pt modelId="{07289208-2129-4788-972A-9A3E318539F1}" type="parTrans" cxnId="{DA5A6117-A6F3-4685-9321-9D85FF9DEA68}">
      <dgm:prSet/>
      <dgm:spPr/>
      <dgm:t>
        <a:bodyPr/>
        <a:lstStyle/>
        <a:p>
          <a:endParaRPr lang="zh-CN" altLang="en-US" sz="1600" b="1"/>
        </a:p>
      </dgm:t>
    </dgm:pt>
    <dgm:pt modelId="{3DBB00FE-0A86-4CB7-97D1-CF722807134E}" type="sibTrans" cxnId="{DA5A6117-A6F3-4685-9321-9D85FF9DEA68}">
      <dgm:prSet/>
      <dgm:spPr/>
      <dgm:t>
        <a:bodyPr/>
        <a:lstStyle/>
        <a:p>
          <a:endParaRPr lang="zh-CN" altLang="en-US" sz="2000"/>
        </a:p>
      </dgm:t>
    </dgm:pt>
    <dgm:pt modelId="{93705D4C-1E19-4968-A2E2-DE05FBFDD66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实时统对计功能</a:t>
          </a:r>
          <a:endParaRPr lang="zh-CN" altLang="en-US" sz="1100" b="1" dirty="0"/>
        </a:p>
      </dgm:t>
    </dgm:pt>
    <dgm:pt modelId="{6E4B9052-520A-4CDC-B18D-0E9BA4739A2B}" type="parTrans" cxnId="{C60F59B4-12EA-4C49-BB81-461FA6E1AA4D}">
      <dgm:prSet/>
      <dgm:spPr/>
      <dgm:t>
        <a:bodyPr/>
        <a:lstStyle/>
        <a:p>
          <a:endParaRPr lang="zh-CN" altLang="en-US" sz="1600" b="1"/>
        </a:p>
      </dgm:t>
    </dgm:pt>
    <dgm:pt modelId="{587D0020-3595-4328-BBA2-F3625BAA6476}" type="sibTrans" cxnId="{C60F59B4-12EA-4C49-BB81-461FA6E1AA4D}">
      <dgm:prSet/>
      <dgm:spPr/>
      <dgm:t>
        <a:bodyPr/>
        <a:lstStyle/>
        <a:p>
          <a:endParaRPr lang="zh-CN" altLang="en-US" sz="2000"/>
        </a:p>
      </dgm:t>
    </dgm:pt>
    <dgm:pt modelId="{72D57C80-0587-4A9F-8C6C-6283815D94F3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部门每日工作统计</a:t>
          </a:r>
          <a:endParaRPr lang="zh-CN" altLang="en-US" sz="1100" b="1" dirty="0"/>
        </a:p>
      </dgm:t>
    </dgm:pt>
    <dgm:pt modelId="{8B2F7106-9BDC-4A44-BC17-50C36467A5E8}" type="parTrans" cxnId="{EFF0D105-EE0C-4A6C-855A-029B6FF9524E}">
      <dgm:prSet/>
      <dgm:spPr/>
      <dgm:t>
        <a:bodyPr/>
        <a:lstStyle/>
        <a:p>
          <a:endParaRPr lang="zh-CN" altLang="en-US" sz="1600" b="1"/>
        </a:p>
      </dgm:t>
    </dgm:pt>
    <dgm:pt modelId="{E586AEEC-CE8A-4646-B1AF-2F8BF16E1939}" type="sibTrans" cxnId="{EFF0D105-EE0C-4A6C-855A-029B6FF9524E}">
      <dgm:prSet/>
      <dgm:spPr/>
      <dgm:t>
        <a:bodyPr/>
        <a:lstStyle/>
        <a:p>
          <a:endParaRPr lang="zh-CN" altLang="en-US" sz="2000"/>
        </a:p>
      </dgm:t>
    </dgm:pt>
    <dgm:pt modelId="{BE17DBD4-4EC9-4EC0-9AD6-FAD15B67823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。。。</a:t>
          </a:r>
          <a:endParaRPr lang="zh-CN" altLang="en-US" sz="1100" b="1" dirty="0"/>
        </a:p>
      </dgm:t>
    </dgm:pt>
    <dgm:pt modelId="{563CFC54-D446-4B5B-A479-84926BD99776}" type="parTrans" cxnId="{C3B2E4FE-529B-4415-AA89-C6ED279E6EFB}">
      <dgm:prSet/>
      <dgm:spPr/>
      <dgm:t>
        <a:bodyPr/>
        <a:lstStyle/>
        <a:p>
          <a:endParaRPr lang="zh-CN" altLang="en-US" sz="1600" b="1"/>
        </a:p>
      </dgm:t>
    </dgm:pt>
    <dgm:pt modelId="{1CCA00EA-EFAC-423C-B83D-7629F13B040C}" type="sibTrans" cxnId="{C3B2E4FE-529B-4415-AA89-C6ED279E6EFB}">
      <dgm:prSet/>
      <dgm:spPr/>
      <dgm:t>
        <a:bodyPr/>
        <a:lstStyle/>
        <a:p>
          <a:endParaRPr lang="zh-CN" altLang="en-US" sz="2000"/>
        </a:p>
      </dgm:t>
    </dgm:pt>
    <dgm:pt modelId="{8BE8CB9A-DCA3-4860-8F7F-C10A4AEE3E88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巡检设备统计</a:t>
          </a:r>
          <a:endParaRPr lang="zh-CN" altLang="en-US" sz="1100" b="1" dirty="0"/>
        </a:p>
      </dgm:t>
    </dgm:pt>
    <dgm:pt modelId="{23677F43-6CF0-46D1-B91C-2CCAD82111D5}" type="parTrans" cxnId="{3F4CA941-9531-432B-96D8-DEE51D6C102E}">
      <dgm:prSet/>
      <dgm:spPr/>
      <dgm:t>
        <a:bodyPr/>
        <a:lstStyle/>
        <a:p>
          <a:endParaRPr lang="zh-CN" altLang="en-US" sz="1600" b="1"/>
        </a:p>
      </dgm:t>
    </dgm:pt>
    <dgm:pt modelId="{3D57BA07-2596-4826-A125-716175BAD5F9}" type="sibTrans" cxnId="{3F4CA941-9531-432B-96D8-DEE51D6C102E}">
      <dgm:prSet/>
      <dgm:spPr/>
      <dgm:t>
        <a:bodyPr/>
        <a:lstStyle/>
        <a:p>
          <a:endParaRPr lang="zh-CN" altLang="en-US" sz="2000"/>
        </a:p>
      </dgm:t>
    </dgm:pt>
    <dgm:pt modelId="{7289185A-A03D-46BA-A613-BB50B95B40C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人员每日工作统计</a:t>
          </a:r>
          <a:endParaRPr lang="zh-CN" altLang="en-US" sz="1100" b="1" dirty="0"/>
        </a:p>
      </dgm:t>
    </dgm:pt>
    <dgm:pt modelId="{D1B5DCFF-E2FE-4F0E-90FC-A910FFA32DC2}" type="parTrans" cxnId="{0B04C856-C5C3-4DC0-B51D-C037A29129A6}">
      <dgm:prSet/>
      <dgm:spPr/>
      <dgm:t>
        <a:bodyPr/>
        <a:lstStyle/>
        <a:p>
          <a:endParaRPr lang="zh-CN" altLang="en-US" sz="1600" b="1"/>
        </a:p>
      </dgm:t>
    </dgm:pt>
    <dgm:pt modelId="{F7AA2F03-57B8-4B2F-9F4E-0A488DBE4333}" type="sibTrans" cxnId="{0B04C856-C5C3-4DC0-B51D-C037A29129A6}">
      <dgm:prSet/>
      <dgm:spPr/>
      <dgm:t>
        <a:bodyPr/>
        <a:lstStyle/>
        <a:p>
          <a:endParaRPr lang="zh-CN" altLang="en-US" sz="2000"/>
        </a:p>
      </dgm:t>
    </dgm:pt>
    <dgm:pt modelId="{B8394FB6-FBE0-491E-8E97-012D1FEDF9E2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巡护管理单位统计</a:t>
          </a:r>
          <a:endParaRPr lang="zh-CN" altLang="en-US" sz="1100" b="1" dirty="0"/>
        </a:p>
      </dgm:t>
    </dgm:pt>
    <dgm:pt modelId="{1EA9A5E9-ABE6-484E-8199-EA50F316A24C}" type="parTrans" cxnId="{CB74F212-D917-4543-9C3C-682FA25E6697}">
      <dgm:prSet/>
      <dgm:spPr/>
      <dgm:t>
        <a:bodyPr/>
        <a:lstStyle/>
        <a:p>
          <a:endParaRPr lang="zh-CN" altLang="en-US" sz="1600" b="1"/>
        </a:p>
      </dgm:t>
    </dgm:pt>
    <dgm:pt modelId="{77DB1474-F261-4B86-A984-983F5430EF54}" type="sibTrans" cxnId="{CB74F212-D917-4543-9C3C-682FA25E6697}">
      <dgm:prSet/>
      <dgm:spPr/>
      <dgm:t>
        <a:bodyPr/>
        <a:lstStyle/>
        <a:p>
          <a:endParaRPr lang="zh-CN" altLang="en-US" sz="2000"/>
        </a:p>
      </dgm:t>
    </dgm:pt>
    <dgm:pt modelId="{9E55EF41-B4E7-4EE7-8770-E3AAFC72BB7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巡检人员管理</a:t>
          </a:r>
          <a:endParaRPr lang="zh-CN" altLang="en-US" sz="1100" b="1" dirty="0"/>
        </a:p>
      </dgm:t>
    </dgm:pt>
    <dgm:pt modelId="{C9305016-BD26-4ECF-9C9A-AB980B173DB0}" type="parTrans" cxnId="{D61D365D-DE41-4EF7-B8F4-1742C6DDB162}">
      <dgm:prSet/>
      <dgm:spPr/>
      <dgm:t>
        <a:bodyPr/>
        <a:lstStyle/>
        <a:p>
          <a:endParaRPr lang="zh-CN" altLang="en-US" sz="1600" b="1"/>
        </a:p>
      </dgm:t>
    </dgm:pt>
    <dgm:pt modelId="{F06F3290-AEFB-4E28-BE4F-73B3C80E105B}" type="sibTrans" cxnId="{D61D365D-DE41-4EF7-B8F4-1742C6DDB162}">
      <dgm:prSet/>
      <dgm:spPr/>
      <dgm:t>
        <a:bodyPr/>
        <a:lstStyle/>
        <a:p>
          <a:endParaRPr lang="zh-CN" altLang="en-US" sz="2000"/>
        </a:p>
      </dgm:t>
    </dgm:pt>
    <dgm:pt modelId="{6F858550-08C6-4C74-BD2B-9AFE0F67E09F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sz="1100" b="1" dirty="0" smtClean="0"/>
            <a:t>巡检事件管理</a:t>
          </a:r>
          <a:endParaRPr lang="zh-CN" altLang="en-US" sz="1100" b="1" dirty="0"/>
        </a:p>
      </dgm:t>
    </dgm:pt>
    <dgm:pt modelId="{3EE149D7-A09D-4338-ADCA-56C1490D6237}" type="sibTrans" cxnId="{6EE804B2-4B07-405C-9E7E-882922E0D155}">
      <dgm:prSet/>
      <dgm:spPr/>
      <dgm:t>
        <a:bodyPr/>
        <a:lstStyle/>
        <a:p>
          <a:endParaRPr lang="zh-CN" altLang="en-US" sz="2000"/>
        </a:p>
      </dgm:t>
    </dgm:pt>
    <dgm:pt modelId="{43509F8F-D055-4F97-9401-5F76077B78C8}" type="parTrans" cxnId="{6EE804B2-4B07-405C-9E7E-882922E0D155}">
      <dgm:prSet/>
      <dgm:spPr/>
      <dgm:t>
        <a:bodyPr/>
        <a:lstStyle/>
        <a:p>
          <a:endParaRPr lang="zh-CN" altLang="en-US" sz="1600" b="1"/>
        </a:p>
      </dgm:t>
    </dgm:pt>
    <dgm:pt modelId="{12D90B1C-8E05-4D46-975C-A8F29C3F7020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sz="1100" b="1" dirty="0" smtClean="0"/>
            <a:t>第三方施工</a:t>
          </a:r>
          <a:endParaRPr lang="zh-CN" altLang="en-US" sz="1100" b="1" dirty="0"/>
        </a:p>
      </dgm:t>
    </dgm:pt>
    <dgm:pt modelId="{2145AD2E-CBFA-47BF-9169-B6ABF5BF5609}" type="parTrans" cxnId="{74B55D46-BEA9-4D75-A9BA-7B780FBF87CF}">
      <dgm:prSet/>
      <dgm:spPr/>
      <dgm:t>
        <a:bodyPr/>
        <a:lstStyle/>
        <a:p>
          <a:endParaRPr lang="zh-CN" altLang="en-US" b="1"/>
        </a:p>
      </dgm:t>
    </dgm:pt>
    <dgm:pt modelId="{69AF64C7-C333-43D2-8591-25964CF53537}" type="sibTrans" cxnId="{74B55D46-BEA9-4D75-A9BA-7B780FBF87CF}">
      <dgm:prSet/>
      <dgm:spPr/>
      <dgm:t>
        <a:bodyPr/>
        <a:lstStyle/>
        <a:p>
          <a:endParaRPr lang="zh-CN" altLang="en-US"/>
        </a:p>
      </dgm:t>
    </dgm:pt>
    <dgm:pt modelId="{C90249BA-BB7C-497A-B5F2-4AA4C4BA276C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sz="1100" b="1" dirty="0" smtClean="0"/>
            <a:t>安全经验分享</a:t>
          </a:r>
          <a:endParaRPr lang="zh-CN" altLang="en-US" sz="1100" b="1" dirty="0"/>
        </a:p>
      </dgm:t>
    </dgm:pt>
    <dgm:pt modelId="{7809425B-E8E4-498F-98C5-59F9DB8071D0}" type="parTrans" cxnId="{36DB035B-901E-4A8B-9FA5-CB4B5CB867C0}">
      <dgm:prSet/>
      <dgm:spPr/>
      <dgm:t>
        <a:bodyPr/>
        <a:lstStyle/>
        <a:p>
          <a:endParaRPr lang="zh-CN" altLang="en-US" b="1"/>
        </a:p>
      </dgm:t>
    </dgm:pt>
    <dgm:pt modelId="{8890092D-B655-4337-B319-40AA77198508}" type="sibTrans" cxnId="{36DB035B-901E-4A8B-9FA5-CB4B5CB867C0}">
      <dgm:prSet/>
      <dgm:spPr/>
      <dgm:t>
        <a:bodyPr/>
        <a:lstStyle/>
        <a:p>
          <a:endParaRPr lang="zh-CN" altLang="en-US"/>
        </a:p>
      </dgm:t>
    </dgm:pt>
    <dgm:pt modelId="{77524BBE-DC4F-4465-8D00-9412BA24C89D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sz="1100" b="1" dirty="0" smtClean="0"/>
            <a:t>管道安全规范</a:t>
          </a:r>
          <a:endParaRPr lang="zh-CN" altLang="en-US" sz="1100" b="1" dirty="0"/>
        </a:p>
      </dgm:t>
    </dgm:pt>
    <dgm:pt modelId="{257AA1FE-EC27-46F8-B371-76967AD3D4CE}" type="parTrans" cxnId="{9800CF5F-F3BF-4C8C-8F08-E7F105F2A5B2}">
      <dgm:prSet/>
      <dgm:spPr/>
      <dgm:t>
        <a:bodyPr/>
        <a:lstStyle/>
        <a:p>
          <a:endParaRPr lang="zh-CN" altLang="en-US" b="1"/>
        </a:p>
      </dgm:t>
    </dgm:pt>
    <dgm:pt modelId="{A0FCED62-E223-46C6-814A-22F7B92FC26C}" type="sibTrans" cxnId="{9800CF5F-F3BF-4C8C-8F08-E7F105F2A5B2}">
      <dgm:prSet/>
      <dgm:spPr/>
      <dgm:t>
        <a:bodyPr/>
        <a:lstStyle/>
        <a:p>
          <a:endParaRPr lang="zh-CN" altLang="en-US"/>
        </a:p>
      </dgm:t>
    </dgm:pt>
    <dgm:pt modelId="{04E8605B-7226-40C2-B7F5-EDA7FEBD22B3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sz="1100" b="1" dirty="0" smtClean="0"/>
            <a:t>管道保护宣传</a:t>
          </a:r>
          <a:endParaRPr lang="zh-CN" altLang="en-US" sz="1100" b="1" dirty="0"/>
        </a:p>
      </dgm:t>
    </dgm:pt>
    <dgm:pt modelId="{CDCEAB1A-904E-4BB2-892E-EDE4CE5E4E6A}" type="parTrans" cxnId="{25468991-DC26-4E57-89CD-F024AFCA2091}">
      <dgm:prSet/>
      <dgm:spPr/>
      <dgm:t>
        <a:bodyPr/>
        <a:lstStyle/>
        <a:p>
          <a:endParaRPr lang="zh-CN" altLang="en-US" b="1"/>
        </a:p>
      </dgm:t>
    </dgm:pt>
    <dgm:pt modelId="{0367D301-5534-4949-A6E6-74F21A8654DB}" type="sibTrans" cxnId="{25468991-DC26-4E57-89CD-F024AFCA2091}">
      <dgm:prSet/>
      <dgm:spPr/>
      <dgm:t>
        <a:bodyPr/>
        <a:lstStyle/>
        <a:p>
          <a:endParaRPr lang="zh-CN" altLang="en-US"/>
        </a:p>
      </dgm:t>
    </dgm:pt>
    <dgm:pt modelId="{ED45B89C-9882-4F3A-B8EF-8D8736DA97D1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600" dirty="0" smtClean="0"/>
            <a:t>预警报警</a:t>
          </a:r>
          <a:endParaRPr lang="zh-CN" altLang="en-US" sz="1600" dirty="0"/>
        </a:p>
      </dgm:t>
    </dgm:pt>
    <dgm:pt modelId="{529F1318-2A36-40E9-B487-CA910922320C}" type="parTrans" cxnId="{3229582D-9D3B-4673-B7E1-CEFA8ABB1E3D}">
      <dgm:prSet/>
      <dgm:spPr/>
      <dgm:t>
        <a:bodyPr/>
        <a:lstStyle/>
        <a:p>
          <a:endParaRPr lang="zh-CN" altLang="en-US"/>
        </a:p>
      </dgm:t>
    </dgm:pt>
    <dgm:pt modelId="{228B32CD-788A-45C7-A1B0-4446C475F72C}" type="sibTrans" cxnId="{3229582D-9D3B-4673-B7E1-CEFA8ABB1E3D}">
      <dgm:prSet/>
      <dgm:spPr/>
      <dgm:t>
        <a:bodyPr/>
        <a:lstStyle/>
        <a:p>
          <a:endParaRPr lang="zh-CN" altLang="en-US"/>
        </a:p>
      </dgm:t>
    </dgm:pt>
    <dgm:pt modelId="{3EF0CCFA-189D-4118-BE26-1563221E1203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漏巡预警</a:t>
          </a:r>
          <a:endParaRPr lang="zh-CN" altLang="en-US" sz="1100" b="1" dirty="0"/>
        </a:p>
      </dgm:t>
    </dgm:pt>
    <dgm:pt modelId="{583FE228-9485-48A7-942E-14FC921F0484}" type="parTrans" cxnId="{BC8A8D39-27E6-4FD2-8782-9F0CDA832D6F}">
      <dgm:prSet/>
      <dgm:spPr/>
      <dgm:t>
        <a:bodyPr/>
        <a:lstStyle/>
        <a:p>
          <a:endParaRPr lang="zh-CN" altLang="en-US" b="1"/>
        </a:p>
      </dgm:t>
    </dgm:pt>
    <dgm:pt modelId="{155F0845-3AD3-4B99-9D70-97CF1B8D4C41}" type="sibTrans" cxnId="{BC8A8D39-27E6-4FD2-8782-9F0CDA832D6F}">
      <dgm:prSet/>
      <dgm:spPr/>
      <dgm:t>
        <a:bodyPr/>
        <a:lstStyle/>
        <a:p>
          <a:endParaRPr lang="zh-CN" altLang="en-US"/>
        </a:p>
      </dgm:t>
    </dgm:pt>
    <dgm:pt modelId="{BF3298D0-F07D-4C66-8515-7B052D86557C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100" b="1" dirty="0" smtClean="0"/>
            <a:t>登录预警</a:t>
          </a:r>
          <a:endParaRPr lang="zh-CN" altLang="en-US" sz="1100" b="1" dirty="0"/>
        </a:p>
      </dgm:t>
    </dgm:pt>
    <dgm:pt modelId="{94B39921-A95B-4FE0-BDD1-E0C3891C5953}" type="parTrans" cxnId="{AE212BC3-F973-4E74-AFCC-210F82D6E528}">
      <dgm:prSet/>
      <dgm:spPr/>
      <dgm:t>
        <a:bodyPr/>
        <a:lstStyle/>
        <a:p>
          <a:endParaRPr lang="zh-CN" altLang="en-US" b="1"/>
        </a:p>
      </dgm:t>
    </dgm:pt>
    <dgm:pt modelId="{566C8A0D-6B2E-4BB8-B99E-0BC582438D72}" type="sibTrans" cxnId="{AE212BC3-F973-4E74-AFCC-210F82D6E528}">
      <dgm:prSet/>
      <dgm:spPr/>
      <dgm:t>
        <a:bodyPr/>
        <a:lstStyle/>
        <a:p>
          <a:endParaRPr lang="zh-CN" altLang="en-US"/>
        </a:p>
      </dgm:t>
    </dgm:pt>
    <dgm:pt modelId="{AA902D35-5BA8-4B10-8E6B-0B3549447031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b="1" dirty="0" smtClean="0"/>
            <a:t>覆盖率预警</a:t>
          </a:r>
          <a:endParaRPr lang="zh-CN" altLang="en-US" b="1" dirty="0"/>
        </a:p>
      </dgm:t>
    </dgm:pt>
    <dgm:pt modelId="{E6D307E3-2B4C-4194-B07F-C583B8B3B57C}" type="parTrans" cxnId="{65C93188-DB1F-41D0-BBEE-39AB83BA5344}">
      <dgm:prSet/>
      <dgm:spPr/>
      <dgm:t>
        <a:bodyPr/>
        <a:lstStyle/>
        <a:p>
          <a:endParaRPr lang="zh-CN" altLang="en-US" b="1"/>
        </a:p>
      </dgm:t>
    </dgm:pt>
    <dgm:pt modelId="{9C8A47DE-9870-452B-81DB-C2C3737AD1E1}" type="sibTrans" cxnId="{65C93188-DB1F-41D0-BBEE-39AB83BA5344}">
      <dgm:prSet/>
      <dgm:spPr/>
      <dgm:t>
        <a:bodyPr/>
        <a:lstStyle/>
        <a:p>
          <a:endParaRPr lang="zh-CN" altLang="en-US"/>
        </a:p>
      </dgm:t>
    </dgm:pt>
    <dgm:pt modelId="{BFCD2743-DFD9-4CC6-9C0B-AD538EC2354F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600" dirty="0" smtClean="0"/>
            <a:t>地图功能</a:t>
          </a:r>
          <a:endParaRPr lang="zh-CN" altLang="en-US" sz="1600" dirty="0"/>
        </a:p>
      </dgm:t>
    </dgm:pt>
    <dgm:pt modelId="{6459524A-7285-44F6-B36A-39A8288A1436}" type="parTrans" cxnId="{1BAEAEC9-1BEB-4FAC-9E55-6DAB994EEA38}">
      <dgm:prSet/>
      <dgm:spPr/>
      <dgm:t>
        <a:bodyPr/>
        <a:lstStyle/>
        <a:p>
          <a:endParaRPr lang="zh-CN" altLang="en-US"/>
        </a:p>
      </dgm:t>
    </dgm:pt>
    <dgm:pt modelId="{D91951FD-C242-4AE8-8905-C17875B7B861}" type="sibTrans" cxnId="{1BAEAEC9-1BEB-4FAC-9E55-6DAB994EEA38}">
      <dgm:prSet/>
      <dgm:spPr/>
      <dgm:t>
        <a:bodyPr/>
        <a:lstStyle/>
        <a:p>
          <a:endParaRPr lang="zh-CN" altLang="en-US"/>
        </a:p>
      </dgm:t>
    </dgm:pt>
    <dgm:pt modelId="{FF52D56C-9982-4D34-B7EC-BA18633A3A14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b="1" dirty="0" smtClean="0"/>
            <a:t>地图基础功能</a:t>
          </a:r>
          <a:endParaRPr lang="zh-CN" altLang="en-US" b="1" dirty="0"/>
        </a:p>
      </dgm:t>
    </dgm:pt>
    <dgm:pt modelId="{83B51E0C-1643-420E-8F95-4B63E3B34873}" type="parTrans" cxnId="{C28FAF37-E7F5-4BA9-A1E1-5AA16081411C}">
      <dgm:prSet/>
      <dgm:spPr/>
      <dgm:t>
        <a:bodyPr/>
        <a:lstStyle/>
        <a:p>
          <a:endParaRPr lang="zh-CN" altLang="en-US" b="1"/>
        </a:p>
      </dgm:t>
    </dgm:pt>
    <dgm:pt modelId="{A8194F16-9943-4BC7-B521-2D3E0812CAF7}" type="sibTrans" cxnId="{C28FAF37-E7F5-4BA9-A1E1-5AA16081411C}">
      <dgm:prSet/>
      <dgm:spPr/>
      <dgm:t>
        <a:bodyPr/>
        <a:lstStyle/>
        <a:p>
          <a:endParaRPr lang="zh-CN" altLang="en-US"/>
        </a:p>
      </dgm:t>
    </dgm:pt>
    <dgm:pt modelId="{2A99B68A-E12D-4A14-A52D-192C2562C86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b="1" dirty="0" smtClean="0"/>
            <a:t>轨迹回放</a:t>
          </a:r>
          <a:endParaRPr lang="zh-CN" altLang="en-US" b="1" dirty="0"/>
        </a:p>
      </dgm:t>
    </dgm:pt>
    <dgm:pt modelId="{460B6C63-1611-47ED-8C24-ED873A6F35C1}" type="parTrans" cxnId="{4C89A31B-8476-488A-8D37-3F2CCD0A33EF}">
      <dgm:prSet/>
      <dgm:spPr/>
      <dgm:t>
        <a:bodyPr/>
        <a:lstStyle/>
        <a:p>
          <a:endParaRPr lang="zh-CN" altLang="en-US" b="1"/>
        </a:p>
      </dgm:t>
    </dgm:pt>
    <dgm:pt modelId="{8E52022D-6F4A-4B1C-9FB2-9680832554E1}" type="sibTrans" cxnId="{4C89A31B-8476-488A-8D37-3F2CCD0A33EF}">
      <dgm:prSet/>
      <dgm:spPr/>
      <dgm:t>
        <a:bodyPr/>
        <a:lstStyle/>
        <a:p>
          <a:endParaRPr lang="zh-CN" altLang="en-US"/>
        </a:p>
      </dgm:t>
    </dgm:pt>
    <dgm:pt modelId="{7BD26A1B-768A-4729-8EC8-705ED050EE3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b="1" dirty="0" smtClean="0"/>
            <a:t>图层管理</a:t>
          </a:r>
          <a:endParaRPr lang="zh-CN" altLang="en-US" b="1" dirty="0"/>
        </a:p>
      </dgm:t>
    </dgm:pt>
    <dgm:pt modelId="{56D73024-D799-4588-8312-EBAE2E7D99EC}" type="parTrans" cxnId="{4E1CDC10-EB7E-4269-9EE8-E89A084D5A7A}">
      <dgm:prSet/>
      <dgm:spPr/>
      <dgm:t>
        <a:bodyPr/>
        <a:lstStyle/>
        <a:p>
          <a:endParaRPr lang="zh-CN" altLang="en-US" b="1"/>
        </a:p>
      </dgm:t>
    </dgm:pt>
    <dgm:pt modelId="{A7356F81-1648-4EF8-B948-28983C39687E}" type="sibTrans" cxnId="{4E1CDC10-EB7E-4269-9EE8-E89A084D5A7A}">
      <dgm:prSet/>
      <dgm:spPr/>
      <dgm:t>
        <a:bodyPr/>
        <a:lstStyle/>
        <a:p>
          <a:endParaRPr lang="zh-CN" altLang="en-US"/>
        </a:p>
      </dgm:t>
    </dgm:pt>
    <dgm:pt modelId="{60AEDE99-6C6F-4386-8F65-F0767BBCC35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b="1" dirty="0" smtClean="0"/>
            <a:t>实时查询</a:t>
          </a:r>
          <a:endParaRPr lang="zh-CN" altLang="en-US" b="1" dirty="0"/>
        </a:p>
      </dgm:t>
    </dgm:pt>
    <dgm:pt modelId="{BA6F5533-E53D-4127-AB65-E40216D94614}" type="parTrans" cxnId="{782DE90E-153A-4DE9-962D-5327415A448C}">
      <dgm:prSet/>
      <dgm:spPr/>
      <dgm:t>
        <a:bodyPr/>
        <a:lstStyle/>
        <a:p>
          <a:endParaRPr lang="zh-CN" altLang="en-US" b="1"/>
        </a:p>
      </dgm:t>
    </dgm:pt>
    <dgm:pt modelId="{0F8B9B40-D940-4CBA-A4A4-78E8BBB8ABB2}" type="sibTrans" cxnId="{782DE90E-153A-4DE9-962D-5327415A448C}">
      <dgm:prSet/>
      <dgm:spPr/>
      <dgm:t>
        <a:bodyPr/>
        <a:lstStyle/>
        <a:p>
          <a:endParaRPr lang="zh-CN" altLang="en-US"/>
        </a:p>
      </dgm:t>
    </dgm:pt>
    <dgm:pt modelId="{FA7D09A0-BC0B-4197-900D-378AEF08A3AA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b="1" dirty="0" smtClean="0"/>
            <a:t>第三方施工及事件展示</a:t>
          </a:r>
          <a:endParaRPr lang="zh-CN" altLang="en-US" b="1" dirty="0"/>
        </a:p>
      </dgm:t>
    </dgm:pt>
    <dgm:pt modelId="{D2F3CA8A-D962-4776-8482-B63524387875}" type="parTrans" cxnId="{EEE10653-0C16-4181-BB27-1DDC8B7F6624}">
      <dgm:prSet/>
      <dgm:spPr/>
      <dgm:t>
        <a:bodyPr/>
        <a:lstStyle/>
        <a:p>
          <a:endParaRPr lang="zh-CN" altLang="en-US" b="1"/>
        </a:p>
      </dgm:t>
    </dgm:pt>
    <dgm:pt modelId="{98DC129D-0B31-4292-A928-B8C7F62676B2}" type="sibTrans" cxnId="{EEE10653-0C16-4181-BB27-1DDC8B7F6624}">
      <dgm:prSet/>
      <dgm:spPr/>
      <dgm:t>
        <a:bodyPr/>
        <a:lstStyle/>
        <a:p>
          <a:endParaRPr lang="zh-CN" altLang="en-US"/>
        </a:p>
      </dgm:t>
    </dgm:pt>
    <dgm:pt modelId="{3E792EC6-67C9-42DB-A4C2-14F772E01765}">
      <dgm:prSet phldrT="[文本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sz="1600" dirty="0" smtClean="0"/>
            <a:t>日常办公</a:t>
          </a:r>
          <a:endParaRPr lang="zh-CN" altLang="en-US" sz="1600" dirty="0"/>
        </a:p>
      </dgm:t>
    </dgm:pt>
    <dgm:pt modelId="{18236CE6-3F09-452C-8E68-C864CCC329BE}" type="parTrans" cxnId="{5F7CFD20-F899-4AD4-9F04-34CEBB6D453F}">
      <dgm:prSet/>
      <dgm:spPr/>
      <dgm:t>
        <a:bodyPr/>
        <a:lstStyle/>
        <a:p>
          <a:endParaRPr lang="zh-CN" altLang="en-US"/>
        </a:p>
      </dgm:t>
    </dgm:pt>
    <dgm:pt modelId="{3D4F3F7E-AECE-4660-A2DC-A52BE91E8FA0}" type="sibTrans" cxnId="{5F7CFD20-F899-4AD4-9F04-34CEBB6D453F}">
      <dgm:prSet/>
      <dgm:spPr/>
      <dgm:t>
        <a:bodyPr/>
        <a:lstStyle/>
        <a:p>
          <a:endParaRPr lang="zh-CN" altLang="en-US"/>
        </a:p>
      </dgm:t>
    </dgm:pt>
    <dgm:pt modelId="{A719F319-73DF-4990-8950-55DC0349DC47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b="1" dirty="0" smtClean="0"/>
            <a:t>待办工作</a:t>
          </a:r>
          <a:endParaRPr lang="zh-CN" altLang="en-US" b="1" dirty="0"/>
        </a:p>
      </dgm:t>
    </dgm:pt>
    <dgm:pt modelId="{50306E8E-8309-4583-AE2B-8BA76AB6D4D0}" type="parTrans" cxnId="{B57EAF61-A791-4D9C-B505-4420193C5E2D}">
      <dgm:prSet/>
      <dgm:spPr/>
      <dgm:t>
        <a:bodyPr/>
        <a:lstStyle/>
        <a:p>
          <a:endParaRPr lang="zh-CN" altLang="en-US" b="1"/>
        </a:p>
      </dgm:t>
    </dgm:pt>
    <dgm:pt modelId="{41C6FD7E-B260-417D-8B04-BF9DB8EDDBBD}" type="sibTrans" cxnId="{B57EAF61-A791-4D9C-B505-4420193C5E2D}">
      <dgm:prSet/>
      <dgm:spPr/>
      <dgm:t>
        <a:bodyPr/>
        <a:lstStyle/>
        <a:p>
          <a:endParaRPr lang="zh-CN" altLang="en-US"/>
        </a:p>
      </dgm:t>
    </dgm:pt>
    <dgm:pt modelId="{CFA227D8-43AA-4449-8407-849DE02AA702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b="1" dirty="0" smtClean="0"/>
            <a:t>已办工作</a:t>
          </a:r>
          <a:endParaRPr lang="zh-CN" altLang="en-US" b="1" dirty="0"/>
        </a:p>
      </dgm:t>
    </dgm:pt>
    <dgm:pt modelId="{07C10061-91A8-4066-A433-0564D48B41A3}" type="parTrans" cxnId="{8F5E973A-B68F-458C-A2F2-56E901E87958}">
      <dgm:prSet/>
      <dgm:spPr/>
      <dgm:t>
        <a:bodyPr/>
        <a:lstStyle/>
        <a:p>
          <a:endParaRPr lang="zh-CN" altLang="en-US" b="1"/>
        </a:p>
      </dgm:t>
    </dgm:pt>
    <dgm:pt modelId="{FA7A629F-4D8E-4866-BD29-5EC8E65C1388}" type="sibTrans" cxnId="{8F5E973A-B68F-458C-A2F2-56E901E87958}">
      <dgm:prSet/>
      <dgm:spPr/>
      <dgm:t>
        <a:bodyPr/>
        <a:lstStyle/>
        <a:p>
          <a:endParaRPr lang="zh-CN" altLang="en-US"/>
        </a:p>
      </dgm:t>
    </dgm:pt>
    <dgm:pt modelId="{1F9742E7-A333-4610-9C92-04C1DDEB8310}">
      <dgm:prSet phldrT="[文本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zh-CN" altLang="en-US" b="1" dirty="0" smtClean="0"/>
            <a:t>我发起的流程</a:t>
          </a:r>
          <a:endParaRPr lang="zh-CN" altLang="en-US" b="1" dirty="0"/>
        </a:p>
      </dgm:t>
    </dgm:pt>
    <dgm:pt modelId="{BE02E05D-EDFD-41C5-A09E-B9C1011EF056}" type="parTrans" cxnId="{EDE61E97-41CA-44F7-9328-8D9F4D89E55B}">
      <dgm:prSet/>
      <dgm:spPr/>
      <dgm:t>
        <a:bodyPr/>
        <a:lstStyle/>
        <a:p>
          <a:endParaRPr lang="zh-CN" altLang="en-US" b="1"/>
        </a:p>
      </dgm:t>
    </dgm:pt>
    <dgm:pt modelId="{D9F24D6A-F4F6-461B-8B0F-A1A1D4D90BC8}" type="sibTrans" cxnId="{EDE61E97-41CA-44F7-9328-8D9F4D89E55B}">
      <dgm:prSet/>
      <dgm:spPr/>
      <dgm:t>
        <a:bodyPr/>
        <a:lstStyle/>
        <a:p>
          <a:endParaRPr lang="zh-CN" altLang="en-US"/>
        </a:p>
      </dgm:t>
    </dgm:pt>
    <dgm:pt modelId="{1000F329-03C0-494C-B008-CAC4428BC310}" type="pres">
      <dgm:prSet presAssocID="{E05CE167-25F8-441C-8FB9-17AE087A6B0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8C40047-8C97-41D3-AEAB-4D0047F3EF80}" type="pres">
      <dgm:prSet presAssocID="{4C598BF0-3B64-440C-8CAA-0E40C6B3C344}" presName="hierRoot1" presStyleCnt="0">
        <dgm:presLayoutVars>
          <dgm:hierBranch val="init"/>
        </dgm:presLayoutVars>
      </dgm:prSet>
      <dgm:spPr/>
    </dgm:pt>
    <dgm:pt modelId="{B7445DD9-28F5-42AA-B779-24AE033FBD17}" type="pres">
      <dgm:prSet presAssocID="{4C598BF0-3B64-440C-8CAA-0E40C6B3C344}" presName="rootComposite1" presStyleCnt="0"/>
      <dgm:spPr/>
    </dgm:pt>
    <dgm:pt modelId="{F377ED17-435A-49CE-9CA0-DC0A4AB5C048}" type="pres">
      <dgm:prSet presAssocID="{4C598BF0-3B64-440C-8CAA-0E40C6B3C344}" presName="rootText1" presStyleLbl="node0" presStyleIdx="0" presStyleCnt="1" custScaleX="264910" custScaleY="129715" custLinFactNeighborX="6089" custLinFactNeighborY="-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DE6655-22AF-4B16-AAA3-67C2E04A2594}" type="pres">
      <dgm:prSet presAssocID="{4C598BF0-3B64-440C-8CAA-0E40C6B3C34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DB386B0-EC38-413D-B328-C0BDAFBCFAFB}" type="pres">
      <dgm:prSet presAssocID="{4C598BF0-3B64-440C-8CAA-0E40C6B3C344}" presName="hierChild2" presStyleCnt="0"/>
      <dgm:spPr/>
    </dgm:pt>
    <dgm:pt modelId="{8DF530F9-99A4-483C-85DA-4D6245177D4C}" type="pres">
      <dgm:prSet presAssocID="{6459524A-7285-44F6-B36A-39A8288A1436}" presName="Name37" presStyleLbl="parChTrans1D2" presStyleIdx="0" presStyleCnt="7"/>
      <dgm:spPr/>
      <dgm:t>
        <a:bodyPr/>
        <a:lstStyle/>
        <a:p>
          <a:endParaRPr lang="zh-CN" altLang="en-US"/>
        </a:p>
      </dgm:t>
    </dgm:pt>
    <dgm:pt modelId="{329AB3E6-E0A1-4996-9060-99E2E9DFD0BD}" type="pres">
      <dgm:prSet presAssocID="{BFCD2743-DFD9-4CC6-9C0B-AD538EC2354F}" presName="hierRoot2" presStyleCnt="0">
        <dgm:presLayoutVars>
          <dgm:hierBranch val="init"/>
        </dgm:presLayoutVars>
      </dgm:prSet>
      <dgm:spPr/>
    </dgm:pt>
    <dgm:pt modelId="{5A89ABDE-58B8-4CE6-A3D1-80C64DFEA046}" type="pres">
      <dgm:prSet presAssocID="{BFCD2743-DFD9-4CC6-9C0B-AD538EC2354F}" presName="rootComposite" presStyleCnt="0"/>
      <dgm:spPr/>
    </dgm:pt>
    <dgm:pt modelId="{7A189C82-83BF-4C1B-95D1-042A8D8628F1}" type="pres">
      <dgm:prSet presAssocID="{BFCD2743-DFD9-4CC6-9C0B-AD538EC2354F}" presName="rootText" presStyleLbl="node2" presStyleIdx="0" presStyleCnt="7" custScaleX="1429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6F3551-CB8E-4C21-8201-084E2FB7EBC1}" type="pres">
      <dgm:prSet presAssocID="{BFCD2743-DFD9-4CC6-9C0B-AD538EC2354F}" presName="rootConnector" presStyleLbl="node2" presStyleIdx="0" presStyleCnt="7"/>
      <dgm:spPr/>
      <dgm:t>
        <a:bodyPr/>
        <a:lstStyle/>
        <a:p>
          <a:endParaRPr lang="zh-CN" altLang="en-US"/>
        </a:p>
      </dgm:t>
    </dgm:pt>
    <dgm:pt modelId="{5BC3C2C7-0FFF-46B8-A99A-64FE389EBFDC}" type="pres">
      <dgm:prSet presAssocID="{BFCD2743-DFD9-4CC6-9C0B-AD538EC2354F}" presName="hierChild4" presStyleCnt="0"/>
      <dgm:spPr/>
    </dgm:pt>
    <dgm:pt modelId="{9A3846B1-C953-463C-AAF1-94A3FA6A8D2D}" type="pres">
      <dgm:prSet presAssocID="{83B51E0C-1643-420E-8F95-4B63E3B34873}" presName="Name37" presStyleLbl="parChTrans1D3" presStyleIdx="0" presStyleCnt="30"/>
      <dgm:spPr/>
      <dgm:t>
        <a:bodyPr/>
        <a:lstStyle/>
        <a:p>
          <a:endParaRPr lang="zh-CN" altLang="en-US"/>
        </a:p>
      </dgm:t>
    </dgm:pt>
    <dgm:pt modelId="{39FAC20D-7DB8-4AB1-97B6-F6673CE58901}" type="pres">
      <dgm:prSet presAssocID="{FF52D56C-9982-4D34-B7EC-BA18633A3A14}" presName="hierRoot2" presStyleCnt="0">
        <dgm:presLayoutVars>
          <dgm:hierBranch val="init"/>
        </dgm:presLayoutVars>
      </dgm:prSet>
      <dgm:spPr/>
    </dgm:pt>
    <dgm:pt modelId="{0340FDE7-CE07-4A95-8127-DB6D6F5A4C91}" type="pres">
      <dgm:prSet presAssocID="{FF52D56C-9982-4D34-B7EC-BA18633A3A14}" presName="rootComposite" presStyleCnt="0"/>
      <dgm:spPr/>
    </dgm:pt>
    <dgm:pt modelId="{99D42F46-A0F5-4D55-A6A2-55CB4A2CC44D}" type="pres">
      <dgm:prSet presAssocID="{FF52D56C-9982-4D34-B7EC-BA18633A3A14}" presName="rootText" presStyleLbl="node3" presStyleIdx="0" presStyleCnt="30" custScaleX="107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AAC676-6672-41AD-B914-310D7F7179A2}" type="pres">
      <dgm:prSet presAssocID="{FF52D56C-9982-4D34-B7EC-BA18633A3A14}" presName="rootConnector" presStyleLbl="node3" presStyleIdx="0" presStyleCnt="30"/>
      <dgm:spPr/>
      <dgm:t>
        <a:bodyPr/>
        <a:lstStyle/>
        <a:p>
          <a:endParaRPr lang="zh-CN" altLang="en-US"/>
        </a:p>
      </dgm:t>
    </dgm:pt>
    <dgm:pt modelId="{0F0F0DAA-9929-4269-9D0E-034FC8EB8778}" type="pres">
      <dgm:prSet presAssocID="{FF52D56C-9982-4D34-B7EC-BA18633A3A14}" presName="hierChild4" presStyleCnt="0"/>
      <dgm:spPr/>
    </dgm:pt>
    <dgm:pt modelId="{8A4C11C2-F1DC-47B3-B365-4D4BEEADAB12}" type="pres">
      <dgm:prSet presAssocID="{FF52D56C-9982-4D34-B7EC-BA18633A3A14}" presName="hierChild5" presStyleCnt="0"/>
      <dgm:spPr/>
    </dgm:pt>
    <dgm:pt modelId="{E98B4DE8-5C07-4B20-B6EC-BA899FA2B58E}" type="pres">
      <dgm:prSet presAssocID="{460B6C63-1611-47ED-8C24-ED873A6F35C1}" presName="Name37" presStyleLbl="parChTrans1D3" presStyleIdx="1" presStyleCnt="30"/>
      <dgm:spPr/>
      <dgm:t>
        <a:bodyPr/>
        <a:lstStyle/>
        <a:p>
          <a:endParaRPr lang="zh-CN" altLang="en-US"/>
        </a:p>
      </dgm:t>
    </dgm:pt>
    <dgm:pt modelId="{5FA98EE9-E427-49D8-9308-F2BB803B9505}" type="pres">
      <dgm:prSet presAssocID="{2A99B68A-E12D-4A14-A52D-192C2562C860}" presName="hierRoot2" presStyleCnt="0">
        <dgm:presLayoutVars>
          <dgm:hierBranch val="init"/>
        </dgm:presLayoutVars>
      </dgm:prSet>
      <dgm:spPr/>
    </dgm:pt>
    <dgm:pt modelId="{4E221C6C-3902-4D7D-A4A0-986058A95BE6}" type="pres">
      <dgm:prSet presAssocID="{2A99B68A-E12D-4A14-A52D-192C2562C860}" presName="rootComposite" presStyleCnt="0"/>
      <dgm:spPr/>
    </dgm:pt>
    <dgm:pt modelId="{A4B17F26-7FC1-4C59-94D1-10D1EB96A8A9}" type="pres">
      <dgm:prSet presAssocID="{2A99B68A-E12D-4A14-A52D-192C2562C860}" presName="rootText" presStyleLbl="node3" presStyleIdx="1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667AC6-BE91-441D-84C4-A6111E53EBCC}" type="pres">
      <dgm:prSet presAssocID="{2A99B68A-E12D-4A14-A52D-192C2562C860}" presName="rootConnector" presStyleLbl="node3" presStyleIdx="1" presStyleCnt="30"/>
      <dgm:spPr/>
      <dgm:t>
        <a:bodyPr/>
        <a:lstStyle/>
        <a:p>
          <a:endParaRPr lang="zh-CN" altLang="en-US"/>
        </a:p>
      </dgm:t>
    </dgm:pt>
    <dgm:pt modelId="{AFCD5463-04E0-4F06-86E0-AC7B1029A734}" type="pres">
      <dgm:prSet presAssocID="{2A99B68A-E12D-4A14-A52D-192C2562C860}" presName="hierChild4" presStyleCnt="0"/>
      <dgm:spPr/>
    </dgm:pt>
    <dgm:pt modelId="{E1535A3B-2533-4233-B638-FBBC8B18A23D}" type="pres">
      <dgm:prSet presAssocID="{2A99B68A-E12D-4A14-A52D-192C2562C860}" presName="hierChild5" presStyleCnt="0"/>
      <dgm:spPr/>
    </dgm:pt>
    <dgm:pt modelId="{B6F80981-7C1D-4B9A-A494-3CBE8BA46707}" type="pres">
      <dgm:prSet presAssocID="{56D73024-D799-4588-8312-EBAE2E7D99EC}" presName="Name37" presStyleLbl="parChTrans1D3" presStyleIdx="2" presStyleCnt="30"/>
      <dgm:spPr/>
      <dgm:t>
        <a:bodyPr/>
        <a:lstStyle/>
        <a:p>
          <a:endParaRPr lang="zh-CN" altLang="en-US"/>
        </a:p>
      </dgm:t>
    </dgm:pt>
    <dgm:pt modelId="{9061EC30-1EA9-454E-A602-54945709C785}" type="pres">
      <dgm:prSet presAssocID="{7BD26A1B-768A-4729-8EC8-705ED050EE30}" presName="hierRoot2" presStyleCnt="0">
        <dgm:presLayoutVars>
          <dgm:hierBranch val="init"/>
        </dgm:presLayoutVars>
      </dgm:prSet>
      <dgm:spPr/>
    </dgm:pt>
    <dgm:pt modelId="{C5213065-9D5F-467F-8853-42F456A5E555}" type="pres">
      <dgm:prSet presAssocID="{7BD26A1B-768A-4729-8EC8-705ED050EE30}" presName="rootComposite" presStyleCnt="0"/>
      <dgm:spPr/>
    </dgm:pt>
    <dgm:pt modelId="{AAD27DD4-576F-4DEE-9DBC-36283B8969C8}" type="pres">
      <dgm:prSet presAssocID="{7BD26A1B-768A-4729-8EC8-705ED050EE30}" presName="rootText" presStyleLbl="node3" presStyleIdx="2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273575-DCD7-48AE-A449-D0FFB22D9856}" type="pres">
      <dgm:prSet presAssocID="{7BD26A1B-768A-4729-8EC8-705ED050EE30}" presName="rootConnector" presStyleLbl="node3" presStyleIdx="2" presStyleCnt="30"/>
      <dgm:spPr/>
      <dgm:t>
        <a:bodyPr/>
        <a:lstStyle/>
        <a:p>
          <a:endParaRPr lang="zh-CN" altLang="en-US"/>
        </a:p>
      </dgm:t>
    </dgm:pt>
    <dgm:pt modelId="{0945BE07-5084-4C20-B0A7-D88D097B15FA}" type="pres">
      <dgm:prSet presAssocID="{7BD26A1B-768A-4729-8EC8-705ED050EE30}" presName="hierChild4" presStyleCnt="0"/>
      <dgm:spPr/>
    </dgm:pt>
    <dgm:pt modelId="{28DA5F5B-B520-44B9-B6FC-28B35D502FEA}" type="pres">
      <dgm:prSet presAssocID="{7BD26A1B-768A-4729-8EC8-705ED050EE30}" presName="hierChild5" presStyleCnt="0"/>
      <dgm:spPr/>
    </dgm:pt>
    <dgm:pt modelId="{6F831832-F49B-46BF-AEA9-FEC9D0AA0E27}" type="pres">
      <dgm:prSet presAssocID="{BA6F5533-E53D-4127-AB65-E40216D94614}" presName="Name37" presStyleLbl="parChTrans1D3" presStyleIdx="3" presStyleCnt="30"/>
      <dgm:spPr/>
      <dgm:t>
        <a:bodyPr/>
        <a:lstStyle/>
        <a:p>
          <a:endParaRPr lang="zh-CN" altLang="en-US"/>
        </a:p>
      </dgm:t>
    </dgm:pt>
    <dgm:pt modelId="{1A8339A3-8236-44CC-8C5D-437E05AD3C55}" type="pres">
      <dgm:prSet presAssocID="{60AEDE99-6C6F-4386-8F65-F0767BBCC352}" presName="hierRoot2" presStyleCnt="0">
        <dgm:presLayoutVars>
          <dgm:hierBranch val="init"/>
        </dgm:presLayoutVars>
      </dgm:prSet>
      <dgm:spPr/>
    </dgm:pt>
    <dgm:pt modelId="{11CC766D-826D-4780-8340-B5524630D612}" type="pres">
      <dgm:prSet presAssocID="{60AEDE99-6C6F-4386-8F65-F0767BBCC352}" presName="rootComposite" presStyleCnt="0"/>
      <dgm:spPr/>
    </dgm:pt>
    <dgm:pt modelId="{937085C0-E3ED-4905-A5C3-36DF84EA80A7}" type="pres">
      <dgm:prSet presAssocID="{60AEDE99-6C6F-4386-8F65-F0767BBCC352}" presName="rootText" presStyleLbl="node3" presStyleIdx="3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16BB5-7551-4B44-9C91-57C8DB0F404A}" type="pres">
      <dgm:prSet presAssocID="{60AEDE99-6C6F-4386-8F65-F0767BBCC352}" presName="rootConnector" presStyleLbl="node3" presStyleIdx="3" presStyleCnt="30"/>
      <dgm:spPr/>
      <dgm:t>
        <a:bodyPr/>
        <a:lstStyle/>
        <a:p>
          <a:endParaRPr lang="zh-CN" altLang="en-US"/>
        </a:p>
      </dgm:t>
    </dgm:pt>
    <dgm:pt modelId="{15445049-5871-43F5-9778-75990E38AFD3}" type="pres">
      <dgm:prSet presAssocID="{60AEDE99-6C6F-4386-8F65-F0767BBCC352}" presName="hierChild4" presStyleCnt="0"/>
      <dgm:spPr/>
    </dgm:pt>
    <dgm:pt modelId="{B06192BA-FFAA-46B7-A318-1096E0CDB029}" type="pres">
      <dgm:prSet presAssocID="{60AEDE99-6C6F-4386-8F65-F0767BBCC352}" presName="hierChild5" presStyleCnt="0"/>
      <dgm:spPr/>
    </dgm:pt>
    <dgm:pt modelId="{65565E31-3AD0-44F6-8BC1-6B8B44DB6F96}" type="pres">
      <dgm:prSet presAssocID="{D2F3CA8A-D962-4776-8482-B63524387875}" presName="Name37" presStyleLbl="parChTrans1D3" presStyleIdx="4" presStyleCnt="30"/>
      <dgm:spPr/>
      <dgm:t>
        <a:bodyPr/>
        <a:lstStyle/>
        <a:p>
          <a:endParaRPr lang="zh-CN" altLang="en-US"/>
        </a:p>
      </dgm:t>
    </dgm:pt>
    <dgm:pt modelId="{8C1B62BD-C648-46AD-AF22-7CD1A87CACE0}" type="pres">
      <dgm:prSet presAssocID="{FA7D09A0-BC0B-4197-900D-378AEF08A3AA}" presName="hierRoot2" presStyleCnt="0">
        <dgm:presLayoutVars>
          <dgm:hierBranch val="init"/>
        </dgm:presLayoutVars>
      </dgm:prSet>
      <dgm:spPr/>
    </dgm:pt>
    <dgm:pt modelId="{A3B863CF-9763-4A98-B33E-22A88259518D}" type="pres">
      <dgm:prSet presAssocID="{FA7D09A0-BC0B-4197-900D-378AEF08A3AA}" presName="rootComposite" presStyleCnt="0"/>
      <dgm:spPr/>
    </dgm:pt>
    <dgm:pt modelId="{2201C42B-0377-4D19-847F-1575C5F2DD12}" type="pres">
      <dgm:prSet presAssocID="{FA7D09A0-BC0B-4197-900D-378AEF08A3AA}" presName="rootText" presStyleLbl="node3" presStyleIdx="4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463C85-8682-41F5-885E-C4744A1C9F07}" type="pres">
      <dgm:prSet presAssocID="{FA7D09A0-BC0B-4197-900D-378AEF08A3AA}" presName="rootConnector" presStyleLbl="node3" presStyleIdx="4" presStyleCnt="30"/>
      <dgm:spPr/>
      <dgm:t>
        <a:bodyPr/>
        <a:lstStyle/>
        <a:p>
          <a:endParaRPr lang="zh-CN" altLang="en-US"/>
        </a:p>
      </dgm:t>
    </dgm:pt>
    <dgm:pt modelId="{89EBF9C0-64C5-4CF9-83E4-894C92EA5897}" type="pres">
      <dgm:prSet presAssocID="{FA7D09A0-BC0B-4197-900D-378AEF08A3AA}" presName="hierChild4" presStyleCnt="0"/>
      <dgm:spPr/>
    </dgm:pt>
    <dgm:pt modelId="{83FC870A-A4DD-4F3E-8A88-5E84B67B2923}" type="pres">
      <dgm:prSet presAssocID="{FA7D09A0-BC0B-4197-900D-378AEF08A3AA}" presName="hierChild5" presStyleCnt="0"/>
      <dgm:spPr/>
    </dgm:pt>
    <dgm:pt modelId="{483CE24C-BFED-402B-9B2E-53929E119FCC}" type="pres">
      <dgm:prSet presAssocID="{BFCD2743-DFD9-4CC6-9C0B-AD538EC2354F}" presName="hierChild5" presStyleCnt="0"/>
      <dgm:spPr/>
    </dgm:pt>
    <dgm:pt modelId="{F7824B8D-4C71-43DB-90F0-697F7A59BACC}" type="pres">
      <dgm:prSet presAssocID="{18236CE6-3F09-452C-8E68-C864CCC329BE}" presName="Name37" presStyleLbl="parChTrans1D2" presStyleIdx="1" presStyleCnt="7"/>
      <dgm:spPr/>
      <dgm:t>
        <a:bodyPr/>
        <a:lstStyle/>
        <a:p>
          <a:endParaRPr lang="zh-CN" altLang="en-US"/>
        </a:p>
      </dgm:t>
    </dgm:pt>
    <dgm:pt modelId="{490CA042-BA76-48B2-A2EC-516249B94071}" type="pres">
      <dgm:prSet presAssocID="{3E792EC6-67C9-42DB-A4C2-14F772E01765}" presName="hierRoot2" presStyleCnt="0">
        <dgm:presLayoutVars>
          <dgm:hierBranch val="init"/>
        </dgm:presLayoutVars>
      </dgm:prSet>
      <dgm:spPr/>
    </dgm:pt>
    <dgm:pt modelId="{2C12B538-4536-400D-8E7C-0BBAB279F5A8}" type="pres">
      <dgm:prSet presAssocID="{3E792EC6-67C9-42DB-A4C2-14F772E01765}" presName="rootComposite" presStyleCnt="0"/>
      <dgm:spPr/>
    </dgm:pt>
    <dgm:pt modelId="{A4274189-32A1-432C-B43D-542530188DE8}" type="pres">
      <dgm:prSet presAssocID="{3E792EC6-67C9-42DB-A4C2-14F772E01765}" presName="rootText" presStyleLbl="node2" presStyleIdx="1" presStyleCnt="7" custScaleX="1287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913615-259C-41FC-AD7E-47926531F25A}" type="pres">
      <dgm:prSet presAssocID="{3E792EC6-67C9-42DB-A4C2-14F772E01765}" presName="rootConnector" presStyleLbl="node2" presStyleIdx="1" presStyleCnt="7"/>
      <dgm:spPr/>
      <dgm:t>
        <a:bodyPr/>
        <a:lstStyle/>
        <a:p>
          <a:endParaRPr lang="zh-CN" altLang="en-US"/>
        </a:p>
      </dgm:t>
    </dgm:pt>
    <dgm:pt modelId="{4C81B9A8-15E2-42A3-81AB-D04B9CA69FF3}" type="pres">
      <dgm:prSet presAssocID="{3E792EC6-67C9-42DB-A4C2-14F772E01765}" presName="hierChild4" presStyleCnt="0"/>
      <dgm:spPr/>
    </dgm:pt>
    <dgm:pt modelId="{253E4F6C-8FCC-4D6E-93D0-05B75905ACD8}" type="pres">
      <dgm:prSet presAssocID="{50306E8E-8309-4583-AE2B-8BA76AB6D4D0}" presName="Name37" presStyleLbl="parChTrans1D3" presStyleIdx="5" presStyleCnt="30"/>
      <dgm:spPr/>
      <dgm:t>
        <a:bodyPr/>
        <a:lstStyle/>
        <a:p>
          <a:endParaRPr lang="zh-CN" altLang="en-US"/>
        </a:p>
      </dgm:t>
    </dgm:pt>
    <dgm:pt modelId="{5F2EDECA-1575-4FEF-ABCE-916A4D93EEE3}" type="pres">
      <dgm:prSet presAssocID="{A719F319-73DF-4990-8950-55DC0349DC47}" presName="hierRoot2" presStyleCnt="0">
        <dgm:presLayoutVars>
          <dgm:hierBranch val="init"/>
        </dgm:presLayoutVars>
      </dgm:prSet>
      <dgm:spPr/>
    </dgm:pt>
    <dgm:pt modelId="{CF411B85-7DB9-4D6D-9F4D-AA0725216FFB}" type="pres">
      <dgm:prSet presAssocID="{A719F319-73DF-4990-8950-55DC0349DC47}" presName="rootComposite" presStyleCnt="0"/>
      <dgm:spPr/>
    </dgm:pt>
    <dgm:pt modelId="{654B596A-4F75-4078-8C42-0330F0DD904F}" type="pres">
      <dgm:prSet presAssocID="{A719F319-73DF-4990-8950-55DC0349DC47}" presName="rootText" presStyleLbl="node3" presStyleIdx="5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03117B-0F71-459F-AF02-1410A65136A2}" type="pres">
      <dgm:prSet presAssocID="{A719F319-73DF-4990-8950-55DC0349DC47}" presName="rootConnector" presStyleLbl="node3" presStyleIdx="5" presStyleCnt="30"/>
      <dgm:spPr/>
      <dgm:t>
        <a:bodyPr/>
        <a:lstStyle/>
        <a:p>
          <a:endParaRPr lang="zh-CN" altLang="en-US"/>
        </a:p>
      </dgm:t>
    </dgm:pt>
    <dgm:pt modelId="{4A256315-E6FA-442E-9185-9E8345E69269}" type="pres">
      <dgm:prSet presAssocID="{A719F319-73DF-4990-8950-55DC0349DC47}" presName="hierChild4" presStyleCnt="0"/>
      <dgm:spPr/>
    </dgm:pt>
    <dgm:pt modelId="{E7F8F09C-8843-4BF1-B5FE-94612A38B6CA}" type="pres">
      <dgm:prSet presAssocID="{A719F319-73DF-4990-8950-55DC0349DC47}" presName="hierChild5" presStyleCnt="0"/>
      <dgm:spPr/>
    </dgm:pt>
    <dgm:pt modelId="{EB2CEF7C-B2B7-4E7F-9ABE-74AF9E70C851}" type="pres">
      <dgm:prSet presAssocID="{07C10061-91A8-4066-A433-0564D48B41A3}" presName="Name37" presStyleLbl="parChTrans1D3" presStyleIdx="6" presStyleCnt="30"/>
      <dgm:spPr/>
      <dgm:t>
        <a:bodyPr/>
        <a:lstStyle/>
        <a:p>
          <a:endParaRPr lang="zh-CN" altLang="en-US"/>
        </a:p>
      </dgm:t>
    </dgm:pt>
    <dgm:pt modelId="{E5B5E323-D9BD-44E2-B49F-476AD2E6850D}" type="pres">
      <dgm:prSet presAssocID="{CFA227D8-43AA-4449-8407-849DE02AA702}" presName="hierRoot2" presStyleCnt="0">
        <dgm:presLayoutVars>
          <dgm:hierBranch val="init"/>
        </dgm:presLayoutVars>
      </dgm:prSet>
      <dgm:spPr/>
    </dgm:pt>
    <dgm:pt modelId="{3FE96939-DB07-4702-952A-AF99EA31E1F6}" type="pres">
      <dgm:prSet presAssocID="{CFA227D8-43AA-4449-8407-849DE02AA702}" presName="rootComposite" presStyleCnt="0"/>
      <dgm:spPr/>
    </dgm:pt>
    <dgm:pt modelId="{0E07E316-803F-44ED-AEC5-D50BE554A078}" type="pres">
      <dgm:prSet presAssocID="{CFA227D8-43AA-4449-8407-849DE02AA702}" presName="rootText" presStyleLbl="node3" presStyleIdx="6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F9CB2C-CCC9-4F8D-9345-36237FBE6E18}" type="pres">
      <dgm:prSet presAssocID="{CFA227D8-43AA-4449-8407-849DE02AA702}" presName="rootConnector" presStyleLbl="node3" presStyleIdx="6" presStyleCnt="30"/>
      <dgm:spPr/>
      <dgm:t>
        <a:bodyPr/>
        <a:lstStyle/>
        <a:p>
          <a:endParaRPr lang="zh-CN" altLang="en-US"/>
        </a:p>
      </dgm:t>
    </dgm:pt>
    <dgm:pt modelId="{4BF90B3F-A7A5-43D0-B5E3-D3354E00B050}" type="pres">
      <dgm:prSet presAssocID="{CFA227D8-43AA-4449-8407-849DE02AA702}" presName="hierChild4" presStyleCnt="0"/>
      <dgm:spPr/>
    </dgm:pt>
    <dgm:pt modelId="{9CA65D71-F5C0-4895-8A06-84B82EB71056}" type="pres">
      <dgm:prSet presAssocID="{CFA227D8-43AA-4449-8407-849DE02AA702}" presName="hierChild5" presStyleCnt="0"/>
      <dgm:spPr/>
    </dgm:pt>
    <dgm:pt modelId="{3F89107B-D630-4C48-AA04-B3B93E43F1C9}" type="pres">
      <dgm:prSet presAssocID="{BE02E05D-EDFD-41C5-A09E-B9C1011EF056}" presName="Name37" presStyleLbl="parChTrans1D3" presStyleIdx="7" presStyleCnt="30"/>
      <dgm:spPr/>
      <dgm:t>
        <a:bodyPr/>
        <a:lstStyle/>
        <a:p>
          <a:endParaRPr lang="zh-CN" altLang="en-US"/>
        </a:p>
      </dgm:t>
    </dgm:pt>
    <dgm:pt modelId="{89ABD191-A45E-4607-9A21-D92D9C134C0F}" type="pres">
      <dgm:prSet presAssocID="{1F9742E7-A333-4610-9C92-04C1DDEB8310}" presName="hierRoot2" presStyleCnt="0">
        <dgm:presLayoutVars>
          <dgm:hierBranch val="init"/>
        </dgm:presLayoutVars>
      </dgm:prSet>
      <dgm:spPr/>
    </dgm:pt>
    <dgm:pt modelId="{D2FF9D7D-2C68-4593-AD0C-5F5745F496BB}" type="pres">
      <dgm:prSet presAssocID="{1F9742E7-A333-4610-9C92-04C1DDEB8310}" presName="rootComposite" presStyleCnt="0"/>
      <dgm:spPr/>
    </dgm:pt>
    <dgm:pt modelId="{FFD009E9-17D2-4BD7-8672-E7F12CFE043F}" type="pres">
      <dgm:prSet presAssocID="{1F9742E7-A333-4610-9C92-04C1DDEB8310}" presName="rootText" presStyleLbl="node3" presStyleIdx="7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A8EA96-9022-4946-BADC-F284277BBD5D}" type="pres">
      <dgm:prSet presAssocID="{1F9742E7-A333-4610-9C92-04C1DDEB8310}" presName="rootConnector" presStyleLbl="node3" presStyleIdx="7" presStyleCnt="30"/>
      <dgm:spPr/>
      <dgm:t>
        <a:bodyPr/>
        <a:lstStyle/>
        <a:p>
          <a:endParaRPr lang="zh-CN" altLang="en-US"/>
        </a:p>
      </dgm:t>
    </dgm:pt>
    <dgm:pt modelId="{682E9554-3FC7-4843-A409-1D64386BACC0}" type="pres">
      <dgm:prSet presAssocID="{1F9742E7-A333-4610-9C92-04C1DDEB8310}" presName="hierChild4" presStyleCnt="0"/>
      <dgm:spPr/>
    </dgm:pt>
    <dgm:pt modelId="{19FEB706-3D35-4C7A-9207-763E290ABC2B}" type="pres">
      <dgm:prSet presAssocID="{1F9742E7-A333-4610-9C92-04C1DDEB8310}" presName="hierChild5" presStyleCnt="0"/>
      <dgm:spPr/>
    </dgm:pt>
    <dgm:pt modelId="{0BD9EB33-244A-442B-8972-A009A87D29B1}" type="pres">
      <dgm:prSet presAssocID="{3E792EC6-67C9-42DB-A4C2-14F772E01765}" presName="hierChild5" presStyleCnt="0"/>
      <dgm:spPr/>
    </dgm:pt>
    <dgm:pt modelId="{C0B4939E-6AA4-4F0A-B916-40D9D64EDFC4}" type="pres">
      <dgm:prSet presAssocID="{1AEC21F4-FCDD-4681-B1C2-6E7FFF86957D}" presName="Name37" presStyleLbl="parChTrans1D2" presStyleIdx="2" presStyleCnt="7"/>
      <dgm:spPr/>
      <dgm:t>
        <a:bodyPr/>
        <a:lstStyle/>
        <a:p>
          <a:endParaRPr lang="zh-CN" altLang="en-US"/>
        </a:p>
      </dgm:t>
    </dgm:pt>
    <dgm:pt modelId="{26A34762-29AD-4912-A359-101914FD70F9}" type="pres">
      <dgm:prSet presAssocID="{733ACA5A-7107-4C2A-B91D-8B7F2109ADAE}" presName="hierRoot2" presStyleCnt="0">
        <dgm:presLayoutVars>
          <dgm:hierBranch val="init"/>
        </dgm:presLayoutVars>
      </dgm:prSet>
      <dgm:spPr/>
    </dgm:pt>
    <dgm:pt modelId="{55864FD1-9720-49F4-82A3-7C1FB2340EC6}" type="pres">
      <dgm:prSet presAssocID="{733ACA5A-7107-4C2A-B91D-8B7F2109ADAE}" presName="rootComposite" presStyleCnt="0"/>
      <dgm:spPr/>
    </dgm:pt>
    <dgm:pt modelId="{BA2A055B-F21E-4065-A333-453733BA09F1}" type="pres">
      <dgm:prSet presAssocID="{733ACA5A-7107-4C2A-B91D-8B7F2109ADAE}" presName="rootText" presStyleLbl="node2" presStyleIdx="2" presStyleCnt="7" custScaleX="142939" custLinFactNeighborX="-19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271DFF-C838-4166-845F-479535E3D5C8}" type="pres">
      <dgm:prSet presAssocID="{733ACA5A-7107-4C2A-B91D-8B7F2109ADAE}" presName="rootConnector" presStyleLbl="node2" presStyleIdx="2" presStyleCnt="7"/>
      <dgm:spPr/>
      <dgm:t>
        <a:bodyPr/>
        <a:lstStyle/>
        <a:p>
          <a:endParaRPr lang="zh-CN" altLang="en-US"/>
        </a:p>
      </dgm:t>
    </dgm:pt>
    <dgm:pt modelId="{E000229C-8752-4936-BE1F-D9273B8BA0B8}" type="pres">
      <dgm:prSet presAssocID="{733ACA5A-7107-4C2A-B91D-8B7F2109ADAE}" presName="hierChild4" presStyleCnt="0"/>
      <dgm:spPr/>
    </dgm:pt>
    <dgm:pt modelId="{3EC43AE6-74BC-4169-918B-F3AE59D46D7F}" type="pres">
      <dgm:prSet presAssocID="{87E9C8CE-4CD1-45E9-B63F-E665E4C1C25A}" presName="Name37" presStyleLbl="parChTrans1D3" presStyleIdx="8" presStyleCnt="30"/>
      <dgm:spPr/>
      <dgm:t>
        <a:bodyPr/>
        <a:lstStyle/>
        <a:p>
          <a:endParaRPr lang="zh-CN" altLang="en-US"/>
        </a:p>
      </dgm:t>
    </dgm:pt>
    <dgm:pt modelId="{BC9D47EF-F843-43B2-BF14-4CBA26085F32}" type="pres">
      <dgm:prSet presAssocID="{045DBB06-E355-448C-8F9A-5E6B1C802771}" presName="hierRoot2" presStyleCnt="0">
        <dgm:presLayoutVars>
          <dgm:hierBranch val="init"/>
        </dgm:presLayoutVars>
      </dgm:prSet>
      <dgm:spPr/>
    </dgm:pt>
    <dgm:pt modelId="{8F8CEB2E-89D9-462D-90AC-EDE09DC41E29}" type="pres">
      <dgm:prSet presAssocID="{045DBB06-E355-448C-8F9A-5E6B1C802771}" presName="rootComposite" presStyleCnt="0"/>
      <dgm:spPr/>
    </dgm:pt>
    <dgm:pt modelId="{CDA387F3-3F24-4374-ABA1-41DFCEA0CCA3}" type="pres">
      <dgm:prSet presAssocID="{045DBB06-E355-448C-8F9A-5E6B1C802771}" presName="rootText" presStyleLbl="node3" presStyleIdx="8" presStyleCnt="30" custLinFactNeighborX="-19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94EB2EB-5116-4D7F-AD28-8ADC2323E7DE}" type="pres">
      <dgm:prSet presAssocID="{045DBB06-E355-448C-8F9A-5E6B1C802771}" presName="rootConnector" presStyleLbl="node3" presStyleIdx="8" presStyleCnt="30"/>
      <dgm:spPr/>
      <dgm:t>
        <a:bodyPr/>
        <a:lstStyle/>
        <a:p>
          <a:endParaRPr lang="zh-CN" altLang="en-US"/>
        </a:p>
      </dgm:t>
    </dgm:pt>
    <dgm:pt modelId="{897FF8BB-5DE0-4878-AB53-D58161C0BF29}" type="pres">
      <dgm:prSet presAssocID="{045DBB06-E355-448C-8F9A-5E6B1C802771}" presName="hierChild4" presStyleCnt="0"/>
      <dgm:spPr/>
    </dgm:pt>
    <dgm:pt modelId="{E84489AD-CF72-4AB4-A5AA-9405E8A295DF}" type="pres">
      <dgm:prSet presAssocID="{045DBB06-E355-448C-8F9A-5E6B1C802771}" presName="hierChild5" presStyleCnt="0"/>
      <dgm:spPr/>
    </dgm:pt>
    <dgm:pt modelId="{B8814E5B-1A79-4224-AE09-C25FCA5A04C9}" type="pres">
      <dgm:prSet presAssocID="{E8704923-38A6-45B7-A6AD-A58F446D98E1}" presName="Name37" presStyleLbl="parChTrans1D3" presStyleIdx="9" presStyleCnt="30"/>
      <dgm:spPr/>
      <dgm:t>
        <a:bodyPr/>
        <a:lstStyle/>
        <a:p>
          <a:endParaRPr lang="zh-CN" altLang="en-US"/>
        </a:p>
      </dgm:t>
    </dgm:pt>
    <dgm:pt modelId="{61015D7F-828A-461F-9F47-80B0A26D7EDA}" type="pres">
      <dgm:prSet presAssocID="{A8D87196-80FA-451E-BDA2-A3C316D48ACA}" presName="hierRoot2" presStyleCnt="0">
        <dgm:presLayoutVars>
          <dgm:hierBranch val="init"/>
        </dgm:presLayoutVars>
      </dgm:prSet>
      <dgm:spPr/>
    </dgm:pt>
    <dgm:pt modelId="{B6F76BE3-B5D2-4362-A2F7-45B593AA4F43}" type="pres">
      <dgm:prSet presAssocID="{A8D87196-80FA-451E-BDA2-A3C316D48ACA}" presName="rootComposite" presStyleCnt="0"/>
      <dgm:spPr/>
    </dgm:pt>
    <dgm:pt modelId="{49C5A35F-CFB8-4B8E-92A8-A268F51BBDA4}" type="pres">
      <dgm:prSet presAssocID="{A8D87196-80FA-451E-BDA2-A3C316D48ACA}" presName="rootText" presStyleLbl="node3" presStyleIdx="9" presStyleCnt="30" custLinFactNeighborX="-19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0D5F53-5925-417F-B8BC-2FCBA7A69D44}" type="pres">
      <dgm:prSet presAssocID="{A8D87196-80FA-451E-BDA2-A3C316D48ACA}" presName="rootConnector" presStyleLbl="node3" presStyleIdx="9" presStyleCnt="30"/>
      <dgm:spPr/>
      <dgm:t>
        <a:bodyPr/>
        <a:lstStyle/>
        <a:p>
          <a:endParaRPr lang="zh-CN" altLang="en-US"/>
        </a:p>
      </dgm:t>
    </dgm:pt>
    <dgm:pt modelId="{D3E09233-A006-4E21-9384-3B3CBFB47E37}" type="pres">
      <dgm:prSet presAssocID="{A8D87196-80FA-451E-BDA2-A3C316D48ACA}" presName="hierChild4" presStyleCnt="0"/>
      <dgm:spPr/>
    </dgm:pt>
    <dgm:pt modelId="{1C0406ED-DDFF-4EFB-A9F6-2CEBA6FA8D04}" type="pres">
      <dgm:prSet presAssocID="{A8D87196-80FA-451E-BDA2-A3C316D48ACA}" presName="hierChild5" presStyleCnt="0"/>
      <dgm:spPr/>
    </dgm:pt>
    <dgm:pt modelId="{44135263-70C4-4E15-9F04-448F638D298C}" type="pres">
      <dgm:prSet presAssocID="{48EFE9A5-9D40-4937-A72E-C7517089472B}" presName="Name37" presStyleLbl="parChTrans1D3" presStyleIdx="10" presStyleCnt="30"/>
      <dgm:spPr/>
      <dgm:t>
        <a:bodyPr/>
        <a:lstStyle/>
        <a:p>
          <a:endParaRPr lang="zh-CN" altLang="en-US"/>
        </a:p>
      </dgm:t>
    </dgm:pt>
    <dgm:pt modelId="{CF41E6DE-2AD9-4F0C-8F39-C849F44F1425}" type="pres">
      <dgm:prSet presAssocID="{8B4A71A5-55B7-46BD-AD9B-940CCF0E4112}" presName="hierRoot2" presStyleCnt="0">
        <dgm:presLayoutVars>
          <dgm:hierBranch val="init"/>
        </dgm:presLayoutVars>
      </dgm:prSet>
      <dgm:spPr/>
    </dgm:pt>
    <dgm:pt modelId="{76EC8FE0-2A46-42D5-A739-2E06F3D799BF}" type="pres">
      <dgm:prSet presAssocID="{8B4A71A5-55B7-46BD-AD9B-940CCF0E4112}" presName="rootComposite" presStyleCnt="0"/>
      <dgm:spPr/>
    </dgm:pt>
    <dgm:pt modelId="{2852F39A-2012-4005-897F-B4B72FDADC95}" type="pres">
      <dgm:prSet presAssocID="{8B4A71A5-55B7-46BD-AD9B-940CCF0E4112}" presName="rootText" presStyleLbl="node3" presStyleIdx="10" presStyleCnt="30" custLinFactNeighborX="-19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ED1E3E-F441-4E6E-A759-E3CD0B2074B2}" type="pres">
      <dgm:prSet presAssocID="{8B4A71A5-55B7-46BD-AD9B-940CCF0E4112}" presName="rootConnector" presStyleLbl="node3" presStyleIdx="10" presStyleCnt="30"/>
      <dgm:spPr/>
      <dgm:t>
        <a:bodyPr/>
        <a:lstStyle/>
        <a:p>
          <a:endParaRPr lang="zh-CN" altLang="en-US"/>
        </a:p>
      </dgm:t>
    </dgm:pt>
    <dgm:pt modelId="{4DB2E282-574F-49F1-A8CF-3FDFCA2B4779}" type="pres">
      <dgm:prSet presAssocID="{8B4A71A5-55B7-46BD-AD9B-940CCF0E4112}" presName="hierChild4" presStyleCnt="0"/>
      <dgm:spPr/>
    </dgm:pt>
    <dgm:pt modelId="{05BE34A4-62F5-44FC-9012-7BB41E90E090}" type="pres">
      <dgm:prSet presAssocID="{8B4A71A5-55B7-46BD-AD9B-940CCF0E4112}" presName="hierChild5" presStyleCnt="0"/>
      <dgm:spPr/>
    </dgm:pt>
    <dgm:pt modelId="{2E6823EC-4799-40F7-88C7-A4587EC442AC}" type="pres">
      <dgm:prSet presAssocID="{60BAEA5D-6C24-4972-BB6E-E27586208036}" presName="Name37" presStyleLbl="parChTrans1D3" presStyleIdx="11" presStyleCnt="30"/>
      <dgm:spPr/>
      <dgm:t>
        <a:bodyPr/>
        <a:lstStyle/>
        <a:p>
          <a:endParaRPr lang="zh-CN" altLang="en-US"/>
        </a:p>
      </dgm:t>
    </dgm:pt>
    <dgm:pt modelId="{8455726D-8356-4D1A-A21A-471F8900F3A5}" type="pres">
      <dgm:prSet presAssocID="{A8BE00A3-7F44-489B-865E-C41AFE89ACA8}" presName="hierRoot2" presStyleCnt="0">
        <dgm:presLayoutVars>
          <dgm:hierBranch val="init"/>
        </dgm:presLayoutVars>
      </dgm:prSet>
      <dgm:spPr/>
    </dgm:pt>
    <dgm:pt modelId="{251821DC-47A7-461C-BAED-C7B82964C4A8}" type="pres">
      <dgm:prSet presAssocID="{A8BE00A3-7F44-489B-865E-C41AFE89ACA8}" presName="rootComposite" presStyleCnt="0"/>
      <dgm:spPr/>
    </dgm:pt>
    <dgm:pt modelId="{6DE027AB-3354-4394-9623-78F49FEB083F}" type="pres">
      <dgm:prSet presAssocID="{A8BE00A3-7F44-489B-865E-C41AFE89ACA8}" presName="rootText" presStyleLbl="node3" presStyleIdx="11" presStyleCnt="30" custLinFactNeighborX="-19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30B8D6-3C70-4BC0-BEBF-CAC3FD6796D1}" type="pres">
      <dgm:prSet presAssocID="{A8BE00A3-7F44-489B-865E-C41AFE89ACA8}" presName="rootConnector" presStyleLbl="node3" presStyleIdx="11" presStyleCnt="30"/>
      <dgm:spPr/>
      <dgm:t>
        <a:bodyPr/>
        <a:lstStyle/>
        <a:p>
          <a:endParaRPr lang="zh-CN" altLang="en-US"/>
        </a:p>
      </dgm:t>
    </dgm:pt>
    <dgm:pt modelId="{A5B36107-C118-453D-B127-AC1691EC1A1D}" type="pres">
      <dgm:prSet presAssocID="{A8BE00A3-7F44-489B-865E-C41AFE89ACA8}" presName="hierChild4" presStyleCnt="0"/>
      <dgm:spPr/>
    </dgm:pt>
    <dgm:pt modelId="{22665D82-0E50-4D9B-ACAF-29B570FBEA74}" type="pres">
      <dgm:prSet presAssocID="{A8BE00A3-7F44-489B-865E-C41AFE89ACA8}" presName="hierChild5" presStyleCnt="0"/>
      <dgm:spPr/>
    </dgm:pt>
    <dgm:pt modelId="{EADA9965-C97B-4320-8639-F05AE5DEE0F0}" type="pres">
      <dgm:prSet presAssocID="{BD8F229B-DAF6-4DA3-A1F4-48330F71D4D0}" presName="Name37" presStyleLbl="parChTrans1D3" presStyleIdx="12" presStyleCnt="30"/>
      <dgm:spPr/>
      <dgm:t>
        <a:bodyPr/>
        <a:lstStyle/>
        <a:p>
          <a:endParaRPr lang="zh-CN" altLang="en-US"/>
        </a:p>
      </dgm:t>
    </dgm:pt>
    <dgm:pt modelId="{5C154E5D-A453-4E9B-994D-92CE8BB74A29}" type="pres">
      <dgm:prSet presAssocID="{055AF67A-1614-405A-A6D1-3A5A656C7E76}" presName="hierRoot2" presStyleCnt="0">
        <dgm:presLayoutVars>
          <dgm:hierBranch val="init"/>
        </dgm:presLayoutVars>
      </dgm:prSet>
      <dgm:spPr/>
    </dgm:pt>
    <dgm:pt modelId="{B41B8A10-A484-4FC7-8428-604622D2E6DB}" type="pres">
      <dgm:prSet presAssocID="{055AF67A-1614-405A-A6D1-3A5A656C7E76}" presName="rootComposite" presStyleCnt="0"/>
      <dgm:spPr/>
    </dgm:pt>
    <dgm:pt modelId="{263B4FBC-1859-4B3C-B626-0D93987465DF}" type="pres">
      <dgm:prSet presAssocID="{055AF67A-1614-405A-A6D1-3A5A656C7E76}" presName="rootText" presStyleLbl="node3" presStyleIdx="12" presStyleCnt="30" custLinFactNeighborX="-19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E73D17-BFBB-4BEB-A411-18626896EA36}" type="pres">
      <dgm:prSet presAssocID="{055AF67A-1614-405A-A6D1-3A5A656C7E76}" presName="rootConnector" presStyleLbl="node3" presStyleIdx="12" presStyleCnt="30"/>
      <dgm:spPr/>
      <dgm:t>
        <a:bodyPr/>
        <a:lstStyle/>
        <a:p>
          <a:endParaRPr lang="zh-CN" altLang="en-US"/>
        </a:p>
      </dgm:t>
    </dgm:pt>
    <dgm:pt modelId="{6F55D206-98FF-4E88-AC94-776FBA8A397E}" type="pres">
      <dgm:prSet presAssocID="{055AF67A-1614-405A-A6D1-3A5A656C7E76}" presName="hierChild4" presStyleCnt="0"/>
      <dgm:spPr/>
    </dgm:pt>
    <dgm:pt modelId="{EC2DAA78-84E9-4E2D-8711-4B96CE47AC94}" type="pres">
      <dgm:prSet presAssocID="{055AF67A-1614-405A-A6D1-3A5A656C7E76}" presName="hierChild5" presStyleCnt="0"/>
      <dgm:spPr/>
    </dgm:pt>
    <dgm:pt modelId="{92738BBA-83AE-47BD-988B-0EBF25CCE6B6}" type="pres">
      <dgm:prSet presAssocID="{07289208-2129-4788-972A-9A3E318539F1}" presName="Name37" presStyleLbl="parChTrans1D3" presStyleIdx="13" presStyleCnt="30"/>
      <dgm:spPr/>
      <dgm:t>
        <a:bodyPr/>
        <a:lstStyle/>
        <a:p>
          <a:endParaRPr lang="zh-CN" altLang="en-US"/>
        </a:p>
      </dgm:t>
    </dgm:pt>
    <dgm:pt modelId="{986297B3-FCE9-4594-9806-389347F19657}" type="pres">
      <dgm:prSet presAssocID="{DCF12BAB-4DE2-4C4E-AC2D-2541D5E485EE}" presName="hierRoot2" presStyleCnt="0">
        <dgm:presLayoutVars>
          <dgm:hierBranch val="init"/>
        </dgm:presLayoutVars>
      </dgm:prSet>
      <dgm:spPr/>
    </dgm:pt>
    <dgm:pt modelId="{A71F5E9F-F7F7-47DD-AB8C-AC8EF504AA6F}" type="pres">
      <dgm:prSet presAssocID="{DCF12BAB-4DE2-4C4E-AC2D-2541D5E485EE}" presName="rootComposite" presStyleCnt="0"/>
      <dgm:spPr/>
    </dgm:pt>
    <dgm:pt modelId="{F090C32C-6A3F-4FAF-8A15-6CA183812B7A}" type="pres">
      <dgm:prSet presAssocID="{DCF12BAB-4DE2-4C4E-AC2D-2541D5E485EE}" presName="rootText" presStyleLbl="node3" presStyleIdx="13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83653E-FC36-4F71-9456-AC923A8FAE3A}" type="pres">
      <dgm:prSet presAssocID="{DCF12BAB-4DE2-4C4E-AC2D-2541D5E485EE}" presName="rootConnector" presStyleLbl="node3" presStyleIdx="13" presStyleCnt="30"/>
      <dgm:spPr/>
      <dgm:t>
        <a:bodyPr/>
        <a:lstStyle/>
        <a:p>
          <a:endParaRPr lang="zh-CN" altLang="en-US"/>
        </a:p>
      </dgm:t>
    </dgm:pt>
    <dgm:pt modelId="{A618C545-C030-47E1-B04A-92D4613E17B9}" type="pres">
      <dgm:prSet presAssocID="{DCF12BAB-4DE2-4C4E-AC2D-2541D5E485EE}" presName="hierChild4" presStyleCnt="0"/>
      <dgm:spPr/>
    </dgm:pt>
    <dgm:pt modelId="{A380F406-5B97-47C0-9B00-F3403EF9C3A8}" type="pres">
      <dgm:prSet presAssocID="{DCF12BAB-4DE2-4C4E-AC2D-2541D5E485EE}" presName="hierChild5" presStyleCnt="0"/>
      <dgm:spPr/>
    </dgm:pt>
    <dgm:pt modelId="{5A3BF24F-EFF3-4029-8C4F-E892DAE756C7}" type="pres">
      <dgm:prSet presAssocID="{733ACA5A-7107-4C2A-B91D-8B7F2109ADAE}" presName="hierChild5" presStyleCnt="0"/>
      <dgm:spPr/>
    </dgm:pt>
    <dgm:pt modelId="{A9371105-600B-4778-BF27-6A2FE4822AF5}" type="pres">
      <dgm:prSet presAssocID="{8F829DEF-29FE-49F7-853C-BA40279C72D2}" presName="Name37" presStyleLbl="parChTrans1D2" presStyleIdx="3" presStyleCnt="7"/>
      <dgm:spPr/>
      <dgm:t>
        <a:bodyPr/>
        <a:lstStyle/>
        <a:p>
          <a:endParaRPr lang="zh-CN" altLang="en-US"/>
        </a:p>
      </dgm:t>
    </dgm:pt>
    <dgm:pt modelId="{70974CA9-B0DA-40F3-BF2D-90A6A7899D8F}" type="pres">
      <dgm:prSet presAssocID="{67C8BE90-FAF8-4DC7-8ED3-160C61044B25}" presName="hierRoot2" presStyleCnt="0">
        <dgm:presLayoutVars>
          <dgm:hierBranch val="init"/>
        </dgm:presLayoutVars>
      </dgm:prSet>
      <dgm:spPr/>
    </dgm:pt>
    <dgm:pt modelId="{C464A146-F0E7-44EF-932F-815FFCCEA83F}" type="pres">
      <dgm:prSet presAssocID="{67C8BE90-FAF8-4DC7-8ED3-160C61044B25}" presName="rootComposite" presStyleCnt="0"/>
      <dgm:spPr/>
    </dgm:pt>
    <dgm:pt modelId="{DB7792CC-006F-43E3-A011-92A2A5D789CF}" type="pres">
      <dgm:prSet presAssocID="{67C8BE90-FAF8-4DC7-8ED3-160C61044B25}" presName="rootText" presStyleLbl="node2" presStyleIdx="3" presStyleCnt="7" custScaleX="1429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F37D1A-A805-4B83-A433-3EF4C575E362}" type="pres">
      <dgm:prSet presAssocID="{67C8BE90-FAF8-4DC7-8ED3-160C61044B25}" presName="rootConnector" presStyleLbl="node2" presStyleIdx="3" presStyleCnt="7"/>
      <dgm:spPr/>
      <dgm:t>
        <a:bodyPr/>
        <a:lstStyle/>
        <a:p>
          <a:endParaRPr lang="zh-CN" altLang="en-US"/>
        </a:p>
      </dgm:t>
    </dgm:pt>
    <dgm:pt modelId="{0CAEB3EE-0259-48F8-9DF3-2245DC3C2036}" type="pres">
      <dgm:prSet presAssocID="{67C8BE90-FAF8-4DC7-8ED3-160C61044B25}" presName="hierChild4" presStyleCnt="0"/>
      <dgm:spPr/>
    </dgm:pt>
    <dgm:pt modelId="{EA2289A6-D791-4DE9-9BB7-33BBEE181C76}" type="pres">
      <dgm:prSet presAssocID="{6E4B9052-520A-4CDC-B18D-0E9BA4739A2B}" presName="Name37" presStyleLbl="parChTrans1D3" presStyleIdx="14" presStyleCnt="30"/>
      <dgm:spPr/>
      <dgm:t>
        <a:bodyPr/>
        <a:lstStyle/>
        <a:p>
          <a:endParaRPr lang="zh-CN" altLang="en-US"/>
        </a:p>
      </dgm:t>
    </dgm:pt>
    <dgm:pt modelId="{1DE31EF3-B2A8-499A-B736-C3D60B6A5883}" type="pres">
      <dgm:prSet presAssocID="{93705D4C-1E19-4968-A2E2-DE05FBFDD66C}" presName="hierRoot2" presStyleCnt="0">
        <dgm:presLayoutVars>
          <dgm:hierBranch val="init"/>
        </dgm:presLayoutVars>
      </dgm:prSet>
      <dgm:spPr/>
    </dgm:pt>
    <dgm:pt modelId="{C068FC78-712C-452B-BC27-D11D97EAC010}" type="pres">
      <dgm:prSet presAssocID="{93705D4C-1E19-4968-A2E2-DE05FBFDD66C}" presName="rootComposite" presStyleCnt="0"/>
      <dgm:spPr/>
    </dgm:pt>
    <dgm:pt modelId="{026D50C2-5103-47E7-874E-DF12F094F9C7}" type="pres">
      <dgm:prSet presAssocID="{93705D4C-1E19-4968-A2E2-DE05FBFDD66C}" presName="rootText" presStyleLbl="node3" presStyleIdx="14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98C46E-E36A-4B3A-B1DE-E4060683AD49}" type="pres">
      <dgm:prSet presAssocID="{93705D4C-1E19-4968-A2E2-DE05FBFDD66C}" presName="rootConnector" presStyleLbl="node3" presStyleIdx="14" presStyleCnt="30"/>
      <dgm:spPr/>
      <dgm:t>
        <a:bodyPr/>
        <a:lstStyle/>
        <a:p>
          <a:endParaRPr lang="zh-CN" altLang="en-US"/>
        </a:p>
      </dgm:t>
    </dgm:pt>
    <dgm:pt modelId="{BB0AE5D5-DD33-4D27-9FCF-D7EDD2D36909}" type="pres">
      <dgm:prSet presAssocID="{93705D4C-1E19-4968-A2E2-DE05FBFDD66C}" presName="hierChild4" presStyleCnt="0"/>
      <dgm:spPr/>
    </dgm:pt>
    <dgm:pt modelId="{5B0E3BC5-77B2-4CD8-AAA5-3CA8767418A4}" type="pres">
      <dgm:prSet presAssocID="{93705D4C-1E19-4968-A2E2-DE05FBFDD66C}" presName="hierChild5" presStyleCnt="0"/>
      <dgm:spPr/>
    </dgm:pt>
    <dgm:pt modelId="{04E75253-9399-4043-BB9B-AEE006D86CCE}" type="pres">
      <dgm:prSet presAssocID="{D1B5DCFF-E2FE-4F0E-90FC-A910FFA32DC2}" presName="Name37" presStyleLbl="parChTrans1D3" presStyleIdx="15" presStyleCnt="30"/>
      <dgm:spPr/>
      <dgm:t>
        <a:bodyPr/>
        <a:lstStyle/>
        <a:p>
          <a:endParaRPr lang="zh-CN" altLang="en-US"/>
        </a:p>
      </dgm:t>
    </dgm:pt>
    <dgm:pt modelId="{CA0A23E8-E6C6-4F23-9C65-DA5271F1EB84}" type="pres">
      <dgm:prSet presAssocID="{7289185A-A03D-46BA-A613-BB50B95B40C0}" presName="hierRoot2" presStyleCnt="0">
        <dgm:presLayoutVars>
          <dgm:hierBranch val="init"/>
        </dgm:presLayoutVars>
      </dgm:prSet>
      <dgm:spPr/>
    </dgm:pt>
    <dgm:pt modelId="{3246D123-FD54-4E0E-BB07-C53D24764E16}" type="pres">
      <dgm:prSet presAssocID="{7289185A-A03D-46BA-A613-BB50B95B40C0}" presName="rootComposite" presStyleCnt="0"/>
      <dgm:spPr/>
    </dgm:pt>
    <dgm:pt modelId="{F5559F38-D4C5-4595-B020-8EB422FE6A0B}" type="pres">
      <dgm:prSet presAssocID="{7289185A-A03D-46BA-A613-BB50B95B40C0}" presName="rootText" presStyleLbl="node3" presStyleIdx="15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2F7B96-C579-4565-AC72-1A4984027420}" type="pres">
      <dgm:prSet presAssocID="{7289185A-A03D-46BA-A613-BB50B95B40C0}" presName="rootConnector" presStyleLbl="node3" presStyleIdx="15" presStyleCnt="30"/>
      <dgm:spPr/>
      <dgm:t>
        <a:bodyPr/>
        <a:lstStyle/>
        <a:p>
          <a:endParaRPr lang="zh-CN" altLang="en-US"/>
        </a:p>
      </dgm:t>
    </dgm:pt>
    <dgm:pt modelId="{DD7B0591-4363-4AF1-B796-54DCDAF45FB3}" type="pres">
      <dgm:prSet presAssocID="{7289185A-A03D-46BA-A613-BB50B95B40C0}" presName="hierChild4" presStyleCnt="0"/>
      <dgm:spPr/>
    </dgm:pt>
    <dgm:pt modelId="{CC5F2FAB-9B2A-4913-B371-6D879E0C5C19}" type="pres">
      <dgm:prSet presAssocID="{7289185A-A03D-46BA-A613-BB50B95B40C0}" presName="hierChild5" presStyleCnt="0"/>
      <dgm:spPr/>
    </dgm:pt>
    <dgm:pt modelId="{63091BD9-DFF2-4E02-8B09-813FF01A506D}" type="pres">
      <dgm:prSet presAssocID="{8B2F7106-9BDC-4A44-BC17-50C36467A5E8}" presName="Name37" presStyleLbl="parChTrans1D3" presStyleIdx="16" presStyleCnt="30"/>
      <dgm:spPr/>
      <dgm:t>
        <a:bodyPr/>
        <a:lstStyle/>
        <a:p>
          <a:endParaRPr lang="zh-CN" altLang="en-US"/>
        </a:p>
      </dgm:t>
    </dgm:pt>
    <dgm:pt modelId="{5194123A-9671-4A96-8C03-2501E601ECA7}" type="pres">
      <dgm:prSet presAssocID="{72D57C80-0587-4A9F-8C6C-6283815D94F3}" presName="hierRoot2" presStyleCnt="0">
        <dgm:presLayoutVars>
          <dgm:hierBranch val="init"/>
        </dgm:presLayoutVars>
      </dgm:prSet>
      <dgm:spPr/>
    </dgm:pt>
    <dgm:pt modelId="{1DED5412-0918-4C8C-9B02-191AA50B7099}" type="pres">
      <dgm:prSet presAssocID="{72D57C80-0587-4A9F-8C6C-6283815D94F3}" presName="rootComposite" presStyleCnt="0"/>
      <dgm:spPr/>
    </dgm:pt>
    <dgm:pt modelId="{69DBA041-21BA-4C68-8629-D32D111B35E4}" type="pres">
      <dgm:prSet presAssocID="{72D57C80-0587-4A9F-8C6C-6283815D94F3}" presName="rootText" presStyleLbl="node3" presStyleIdx="16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208569-5216-4504-A87D-25773B15E807}" type="pres">
      <dgm:prSet presAssocID="{72D57C80-0587-4A9F-8C6C-6283815D94F3}" presName="rootConnector" presStyleLbl="node3" presStyleIdx="16" presStyleCnt="30"/>
      <dgm:spPr/>
      <dgm:t>
        <a:bodyPr/>
        <a:lstStyle/>
        <a:p>
          <a:endParaRPr lang="zh-CN" altLang="en-US"/>
        </a:p>
      </dgm:t>
    </dgm:pt>
    <dgm:pt modelId="{65E4C7B5-A4F9-4967-B120-F24FDEF2D401}" type="pres">
      <dgm:prSet presAssocID="{72D57C80-0587-4A9F-8C6C-6283815D94F3}" presName="hierChild4" presStyleCnt="0"/>
      <dgm:spPr/>
    </dgm:pt>
    <dgm:pt modelId="{1D80A3C6-3CEF-4CAB-8BA6-867015744BE6}" type="pres">
      <dgm:prSet presAssocID="{72D57C80-0587-4A9F-8C6C-6283815D94F3}" presName="hierChild5" presStyleCnt="0"/>
      <dgm:spPr/>
    </dgm:pt>
    <dgm:pt modelId="{D4E1E11C-C864-4E1D-9DAB-DA128D3A5D2D}" type="pres">
      <dgm:prSet presAssocID="{1EA9A5E9-ABE6-484E-8199-EA50F316A24C}" presName="Name37" presStyleLbl="parChTrans1D3" presStyleIdx="17" presStyleCnt="30"/>
      <dgm:spPr/>
      <dgm:t>
        <a:bodyPr/>
        <a:lstStyle/>
        <a:p>
          <a:endParaRPr lang="zh-CN" altLang="en-US"/>
        </a:p>
      </dgm:t>
    </dgm:pt>
    <dgm:pt modelId="{CFBC05F8-00CE-4462-8B65-91445B25CFFE}" type="pres">
      <dgm:prSet presAssocID="{B8394FB6-FBE0-491E-8E97-012D1FEDF9E2}" presName="hierRoot2" presStyleCnt="0">
        <dgm:presLayoutVars>
          <dgm:hierBranch val="init"/>
        </dgm:presLayoutVars>
      </dgm:prSet>
      <dgm:spPr/>
    </dgm:pt>
    <dgm:pt modelId="{63E7ED6B-9315-439C-8D3C-074F13C499D1}" type="pres">
      <dgm:prSet presAssocID="{B8394FB6-FBE0-491E-8E97-012D1FEDF9E2}" presName="rootComposite" presStyleCnt="0"/>
      <dgm:spPr/>
    </dgm:pt>
    <dgm:pt modelId="{B3490FBF-EA3C-4FA8-84D5-9250124EDA1D}" type="pres">
      <dgm:prSet presAssocID="{B8394FB6-FBE0-491E-8E97-012D1FEDF9E2}" presName="rootText" presStyleLbl="node3" presStyleIdx="17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905FF37-CEEF-4021-9E62-E9628649A1E9}" type="pres">
      <dgm:prSet presAssocID="{B8394FB6-FBE0-491E-8E97-012D1FEDF9E2}" presName="rootConnector" presStyleLbl="node3" presStyleIdx="17" presStyleCnt="30"/>
      <dgm:spPr/>
      <dgm:t>
        <a:bodyPr/>
        <a:lstStyle/>
        <a:p>
          <a:endParaRPr lang="zh-CN" altLang="en-US"/>
        </a:p>
      </dgm:t>
    </dgm:pt>
    <dgm:pt modelId="{29DDFA89-57C9-47E0-B303-6004F845BAB4}" type="pres">
      <dgm:prSet presAssocID="{B8394FB6-FBE0-491E-8E97-012D1FEDF9E2}" presName="hierChild4" presStyleCnt="0"/>
      <dgm:spPr/>
    </dgm:pt>
    <dgm:pt modelId="{20220FF2-45BA-4B7A-B44E-4F6D58F4DED7}" type="pres">
      <dgm:prSet presAssocID="{B8394FB6-FBE0-491E-8E97-012D1FEDF9E2}" presName="hierChild5" presStyleCnt="0"/>
      <dgm:spPr/>
    </dgm:pt>
    <dgm:pt modelId="{836CC0B8-0056-4BB3-B0EE-0E9F74B3E677}" type="pres">
      <dgm:prSet presAssocID="{23677F43-6CF0-46D1-B91C-2CCAD82111D5}" presName="Name37" presStyleLbl="parChTrans1D3" presStyleIdx="18" presStyleCnt="30"/>
      <dgm:spPr/>
      <dgm:t>
        <a:bodyPr/>
        <a:lstStyle/>
        <a:p>
          <a:endParaRPr lang="zh-CN" altLang="en-US"/>
        </a:p>
      </dgm:t>
    </dgm:pt>
    <dgm:pt modelId="{A8631F95-B4A5-42CB-AD7B-6BCA1029B441}" type="pres">
      <dgm:prSet presAssocID="{8BE8CB9A-DCA3-4860-8F7F-C10A4AEE3E88}" presName="hierRoot2" presStyleCnt="0">
        <dgm:presLayoutVars>
          <dgm:hierBranch val="init"/>
        </dgm:presLayoutVars>
      </dgm:prSet>
      <dgm:spPr/>
    </dgm:pt>
    <dgm:pt modelId="{EDCBC3E8-657A-4696-AD5F-2FD260FA9F1A}" type="pres">
      <dgm:prSet presAssocID="{8BE8CB9A-DCA3-4860-8F7F-C10A4AEE3E88}" presName="rootComposite" presStyleCnt="0"/>
      <dgm:spPr/>
    </dgm:pt>
    <dgm:pt modelId="{F11A9F81-E7B9-4C8D-8671-07A6B1FD7448}" type="pres">
      <dgm:prSet presAssocID="{8BE8CB9A-DCA3-4860-8F7F-C10A4AEE3E88}" presName="rootText" presStyleLbl="node3" presStyleIdx="18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B862FD-C675-43CC-BB81-2AF75DB912D4}" type="pres">
      <dgm:prSet presAssocID="{8BE8CB9A-DCA3-4860-8F7F-C10A4AEE3E88}" presName="rootConnector" presStyleLbl="node3" presStyleIdx="18" presStyleCnt="30"/>
      <dgm:spPr/>
      <dgm:t>
        <a:bodyPr/>
        <a:lstStyle/>
        <a:p>
          <a:endParaRPr lang="zh-CN" altLang="en-US"/>
        </a:p>
      </dgm:t>
    </dgm:pt>
    <dgm:pt modelId="{29C7922D-7505-45C4-914F-13247F2E0C71}" type="pres">
      <dgm:prSet presAssocID="{8BE8CB9A-DCA3-4860-8F7F-C10A4AEE3E88}" presName="hierChild4" presStyleCnt="0"/>
      <dgm:spPr/>
    </dgm:pt>
    <dgm:pt modelId="{4436096B-4F4D-4C51-B25A-ACB46CBBB870}" type="pres">
      <dgm:prSet presAssocID="{8BE8CB9A-DCA3-4860-8F7F-C10A4AEE3E88}" presName="hierChild5" presStyleCnt="0"/>
      <dgm:spPr/>
    </dgm:pt>
    <dgm:pt modelId="{DE95F837-5030-44E1-94D0-1B603F86A0FD}" type="pres">
      <dgm:prSet presAssocID="{563CFC54-D446-4B5B-A479-84926BD99776}" presName="Name37" presStyleLbl="parChTrans1D3" presStyleIdx="19" presStyleCnt="30"/>
      <dgm:spPr/>
      <dgm:t>
        <a:bodyPr/>
        <a:lstStyle/>
        <a:p>
          <a:endParaRPr lang="zh-CN" altLang="en-US"/>
        </a:p>
      </dgm:t>
    </dgm:pt>
    <dgm:pt modelId="{245E7873-51EB-4254-AAC6-A6BC4E49CCE8}" type="pres">
      <dgm:prSet presAssocID="{BE17DBD4-4EC9-4EC0-9AD6-FAD15B678230}" presName="hierRoot2" presStyleCnt="0">
        <dgm:presLayoutVars>
          <dgm:hierBranch val="init"/>
        </dgm:presLayoutVars>
      </dgm:prSet>
      <dgm:spPr/>
    </dgm:pt>
    <dgm:pt modelId="{BB45F0CA-487A-4CA6-89D0-6A7E246E79D0}" type="pres">
      <dgm:prSet presAssocID="{BE17DBD4-4EC9-4EC0-9AD6-FAD15B678230}" presName="rootComposite" presStyleCnt="0"/>
      <dgm:spPr/>
    </dgm:pt>
    <dgm:pt modelId="{BC981BC2-6284-4B88-81D3-C8A39D40D09D}" type="pres">
      <dgm:prSet presAssocID="{BE17DBD4-4EC9-4EC0-9AD6-FAD15B678230}" presName="rootText" presStyleLbl="node3" presStyleIdx="19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3AD7A3-E196-42D3-8568-A2FB5574C454}" type="pres">
      <dgm:prSet presAssocID="{BE17DBD4-4EC9-4EC0-9AD6-FAD15B678230}" presName="rootConnector" presStyleLbl="node3" presStyleIdx="19" presStyleCnt="30"/>
      <dgm:spPr/>
      <dgm:t>
        <a:bodyPr/>
        <a:lstStyle/>
        <a:p>
          <a:endParaRPr lang="zh-CN" altLang="en-US"/>
        </a:p>
      </dgm:t>
    </dgm:pt>
    <dgm:pt modelId="{A4D6A84D-D922-477A-A745-861479B86FC0}" type="pres">
      <dgm:prSet presAssocID="{BE17DBD4-4EC9-4EC0-9AD6-FAD15B678230}" presName="hierChild4" presStyleCnt="0"/>
      <dgm:spPr/>
    </dgm:pt>
    <dgm:pt modelId="{E01885B2-29CF-4AA0-8985-EF8B0D2FA625}" type="pres">
      <dgm:prSet presAssocID="{BE17DBD4-4EC9-4EC0-9AD6-FAD15B678230}" presName="hierChild5" presStyleCnt="0"/>
      <dgm:spPr/>
    </dgm:pt>
    <dgm:pt modelId="{593228E6-E4B1-43C8-AF67-57CC6FEB987E}" type="pres">
      <dgm:prSet presAssocID="{67C8BE90-FAF8-4DC7-8ED3-160C61044B25}" presName="hierChild5" presStyleCnt="0"/>
      <dgm:spPr/>
    </dgm:pt>
    <dgm:pt modelId="{C00F2849-C003-4803-ACF6-89B2A874F5EC}" type="pres">
      <dgm:prSet presAssocID="{11841123-40CA-4963-B90B-C38AFF1A9714}" presName="Name37" presStyleLbl="parChTrans1D2" presStyleIdx="4" presStyleCnt="7"/>
      <dgm:spPr/>
      <dgm:t>
        <a:bodyPr/>
        <a:lstStyle/>
        <a:p>
          <a:endParaRPr lang="zh-CN" altLang="en-US"/>
        </a:p>
      </dgm:t>
    </dgm:pt>
    <dgm:pt modelId="{E31119C6-61C3-4C8B-91D8-C80B10AEF4D5}" type="pres">
      <dgm:prSet presAssocID="{FEBBF897-3FB5-4366-851C-6EC8F693AA35}" presName="hierRoot2" presStyleCnt="0">
        <dgm:presLayoutVars>
          <dgm:hierBranch val="init"/>
        </dgm:presLayoutVars>
      </dgm:prSet>
      <dgm:spPr/>
    </dgm:pt>
    <dgm:pt modelId="{E2CDBB23-FC32-4FE0-818A-83E00E73A9EE}" type="pres">
      <dgm:prSet presAssocID="{FEBBF897-3FB5-4366-851C-6EC8F693AA35}" presName="rootComposite" presStyleCnt="0"/>
      <dgm:spPr/>
    </dgm:pt>
    <dgm:pt modelId="{91AB63F6-8D97-4197-8D3F-2FDCA7107949}" type="pres">
      <dgm:prSet presAssocID="{FEBBF897-3FB5-4366-851C-6EC8F693AA35}" presName="rootText" presStyleLbl="node2" presStyleIdx="4" presStyleCnt="7" custScaleX="13299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316EDB-D4DE-412C-A09E-F5F4603DB78A}" type="pres">
      <dgm:prSet presAssocID="{FEBBF897-3FB5-4366-851C-6EC8F693AA35}" presName="rootConnector" presStyleLbl="node2" presStyleIdx="4" presStyleCnt="7"/>
      <dgm:spPr/>
      <dgm:t>
        <a:bodyPr/>
        <a:lstStyle/>
        <a:p>
          <a:endParaRPr lang="zh-CN" altLang="en-US"/>
        </a:p>
      </dgm:t>
    </dgm:pt>
    <dgm:pt modelId="{465B7A33-3AA5-4BBD-81CC-45EBBA0A2765}" type="pres">
      <dgm:prSet presAssocID="{FEBBF897-3FB5-4366-851C-6EC8F693AA35}" presName="hierChild4" presStyleCnt="0"/>
      <dgm:spPr/>
    </dgm:pt>
    <dgm:pt modelId="{56DEA7A8-8F54-4BC9-B7FD-B20441A4778A}" type="pres">
      <dgm:prSet presAssocID="{16F365C3-76E0-43C8-9216-69A3625258B4}" presName="Name37" presStyleLbl="parChTrans1D3" presStyleIdx="20" presStyleCnt="30"/>
      <dgm:spPr/>
      <dgm:t>
        <a:bodyPr/>
        <a:lstStyle/>
        <a:p>
          <a:endParaRPr lang="zh-CN" altLang="en-US"/>
        </a:p>
      </dgm:t>
    </dgm:pt>
    <dgm:pt modelId="{B69A9502-49B5-4359-B3D2-ED79140A0C97}" type="pres">
      <dgm:prSet presAssocID="{0869C081-41C4-4B62-BC74-32BF8717F7E2}" presName="hierRoot2" presStyleCnt="0">
        <dgm:presLayoutVars>
          <dgm:hierBranch val="init"/>
        </dgm:presLayoutVars>
      </dgm:prSet>
      <dgm:spPr/>
    </dgm:pt>
    <dgm:pt modelId="{D7FD200C-CD24-4FD4-8C2C-59B7FEC8A9A2}" type="pres">
      <dgm:prSet presAssocID="{0869C081-41C4-4B62-BC74-32BF8717F7E2}" presName="rootComposite" presStyleCnt="0"/>
      <dgm:spPr/>
    </dgm:pt>
    <dgm:pt modelId="{A8F54FF2-B262-480E-8182-7E9D75122D82}" type="pres">
      <dgm:prSet presAssocID="{0869C081-41C4-4B62-BC74-32BF8717F7E2}" presName="rootText" presStyleLbl="node3" presStyleIdx="20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35ACF8-028F-4C25-B4C8-B9CD685065B7}" type="pres">
      <dgm:prSet presAssocID="{0869C081-41C4-4B62-BC74-32BF8717F7E2}" presName="rootConnector" presStyleLbl="node3" presStyleIdx="20" presStyleCnt="30"/>
      <dgm:spPr/>
      <dgm:t>
        <a:bodyPr/>
        <a:lstStyle/>
        <a:p>
          <a:endParaRPr lang="zh-CN" altLang="en-US"/>
        </a:p>
      </dgm:t>
    </dgm:pt>
    <dgm:pt modelId="{E95C2EF7-75A5-4F85-8220-20F5AA351862}" type="pres">
      <dgm:prSet presAssocID="{0869C081-41C4-4B62-BC74-32BF8717F7E2}" presName="hierChild4" presStyleCnt="0"/>
      <dgm:spPr/>
    </dgm:pt>
    <dgm:pt modelId="{FA40EDA2-2B6A-4AC0-8F8F-1493A737FF81}" type="pres">
      <dgm:prSet presAssocID="{0869C081-41C4-4B62-BC74-32BF8717F7E2}" presName="hierChild5" presStyleCnt="0"/>
      <dgm:spPr/>
    </dgm:pt>
    <dgm:pt modelId="{B0C80FED-22FF-497F-87EB-0D639E15865A}" type="pres">
      <dgm:prSet presAssocID="{C9305016-BD26-4ECF-9C9A-AB980B173DB0}" presName="Name37" presStyleLbl="parChTrans1D3" presStyleIdx="21" presStyleCnt="30"/>
      <dgm:spPr/>
      <dgm:t>
        <a:bodyPr/>
        <a:lstStyle/>
        <a:p>
          <a:endParaRPr lang="zh-CN" altLang="en-US"/>
        </a:p>
      </dgm:t>
    </dgm:pt>
    <dgm:pt modelId="{1CE63475-ACA5-417C-ACEB-AB28EFADC897}" type="pres">
      <dgm:prSet presAssocID="{9E55EF41-B4E7-4EE7-8770-E3AAFC72BB75}" presName="hierRoot2" presStyleCnt="0">
        <dgm:presLayoutVars>
          <dgm:hierBranch val="init"/>
        </dgm:presLayoutVars>
      </dgm:prSet>
      <dgm:spPr/>
    </dgm:pt>
    <dgm:pt modelId="{2E12F137-0127-44A0-A160-81942E11CAD6}" type="pres">
      <dgm:prSet presAssocID="{9E55EF41-B4E7-4EE7-8770-E3AAFC72BB75}" presName="rootComposite" presStyleCnt="0"/>
      <dgm:spPr/>
    </dgm:pt>
    <dgm:pt modelId="{AFE13048-AEF6-498F-8243-A8334880F3E5}" type="pres">
      <dgm:prSet presAssocID="{9E55EF41-B4E7-4EE7-8770-E3AAFC72BB75}" presName="rootText" presStyleLbl="node3" presStyleIdx="21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7AD487-8EF6-483E-8117-478A2E5CB867}" type="pres">
      <dgm:prSet presAssocID="{9E55EF41-B4E7-4EE7-8770-E3AAFC72BB75}" presName="rootConnector" presStyleLbl="node3" presStyleIdx="21" presStyleCnt="30"/>
      <dgm:spPr/>
      <dgm:t>
        <a:bodyPr/>
        <a:lstStyle/>
        <a:p>
          <a:endParaRPr lang="zh-CN" altLang="en-US"/>
        </a:p>
      </dgm:t>
    </dgm:pt>
    <dgm:pt modelId="{D8199170-0CCB-4CA3-B225-E46F09D3B302}" type="pres">
      <dgm:prSet presAssocID="{9E55EF41-B4E7-4EE7-8770-E3AAFC72BB75}" presName="hierChild4" presStyleCnt="0"/>
      <dgm:spPr/>
    </dgm:pt>
    <dgm:pt modelId="{EA904596-DB5C-4978-87E5-A78266CAFEE9}" type="pres">
      <dgm:prSet presAssocID="{9E55EF41-B4E7-4EE7-8770-E3AAFC72BB75}" presName="hierChild5" presStyleCnt="0"/>
      <dgm:spPr/>
    </dgm:pt>
    <dgm:pt modelId="{B2E3F69E-2164-4B43-918F-28C6B004634C}" type="pres">
      <dgm:prSet presAssocID="{FEBBF897-3FB5-4366-851C-6EC8F693AA35}" presName="hierChild5" presStyleCnt="0"/>
      <dgm:spPr/>
    </dgm:pt>
    <dgm:pt modelId="{0E5E27BE-0F4C-45A8-B658-09C91921A7FE}" type="pres">
      <dgm:prSet presAssocID="{00FA571E-52B3-4BC7-8B0D-F44C3942AF1D}" presName="Name37" presStyleLbl="parChTrans1D2" presStyleIdx="5" presStyleCnt="7"/>
      <dgm:spPr/>
      <dgm:t>
        <a:bodyPr/>
        <a:lstStyle/>
        <a:p>
          <a:endParaRPr lang="zh-CN" altLang="en-US"/>
        </a:p>
      </dgm:t>
    </dgm:pt>
    <dgm:pt modelId="{4B9AEE32-D175-4E0E-A9A4-64B85BE605C7}" type="pres">
      <dgm:prSet presAssocID="{9C088A93-421E-4C5A-B395-465DBE024E8C}" presName="hierRoot2" presStyleCnt="0">
        <dgm:presLayoutVars>
          <dgm:hierBranch val="init"/>
        </dgm:presLayoutVars>
      </dgm:prSet>
      <dgm:spPr/>
    </dgm:pt>
    <dgm:pt modelId="{DC4EEDA8-44CA-4A62-BBE8-95FF150FF13E}" type="pres">
      <dgm:prSet presAssocID="{9C088A93-421E-4C5A-B395-465DBE024E8C}" presName="rootComposite" presStyleCnt="0"/>
      <dgm:spPr/>
    </dgm:pt>
    <dgm:pt modelId="{E8F0B98B-EF16-4C45-9E59-CDC1B5BFC85C}" type="pres">
      <dgm:prSet presAssocID="{9C088A93-421E-4C5A-B395-465DBE024E8C}" presName="rootText" presStyleLbl="node2" presStyleIdx="5" presStyleCnt="7" custScaleX="1429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0B3B42-4FD2-43C2-B8AD-96EC0FB133E3}" type="pres">
      <dgm:prSet presAssocID="{9C088A93-421E-4C5A-B395-465DBE024E8C}" presName="rootConnector" presStyleLbl="node2" presStyleIdx="5" presStyleCnt="7"/>
      <dgm:spPr/>
      <dgm:t>
        <a:bodyPr/>
        <a:lstStyle/>
        <a:p>
          <a:endParaRPr lang="zh-CN" altLang="en-US"/>
        </a:p>
      </dgm:t>
    </dgm:pt>
    <dgm:pt modelId="{8A3C0226-54EF-435B-9E3C-B059E23265D5}" type="pres">
      <dgm:prSet presAssocID="{9C088A93-421E-4C5A-B395-465DBE024E8C}" presName="hierChild4" presStyleCnt="0"/>
      <dgm:spPr/>
    </dgm:pt>
    <dgm:pt modelId="{8E47779D-AB74-4CFF-A5DB-A57E8F716237}" type="pres">
      <dgm:prSet presAssocID="{43509F8F-D055-4F97-9401-5F76077B78C8}" presName="Name37" presStyleLbl="parChTrans1D3" presStyleIdx="22" presStyleCnt="30"/>
      <dgm:spPr/>
      <dgm:t>
        <a:bodyPr/>
        <a:lstStyle/>
        <a:p>
          <a:endParaRPr lang="zh-CN" altLang="en-US"/>
        </a:p>
      </dgm:t>
    </dgm:pt>
    <dgm:pt modelId="{C6EB13AC-9B70-4407-839E-FEDEC121971B}" type="pres">
      <dgm:prSet presAssocID="{6F858550-08C6-4C74-BD2B-9AFE0F67E09F}" presName="hierRoot2" presStyleCnt="0">
        <dgm:presLayoutVars>
          <dgm:hierBranch val="init"/>
        </dgm:presLayoutVars>
      </dgm:prSet>
      <dgm:spPr/>
    </dgm:pt>
    <dgm:pt modelId="{EE64E159-7D18-42F8-9F12-7202DBA37977}" type="pres">
      <dgm:prSet presAssocID="{6F858550-08C6-4C74-BD2B-9AFE0F67E09F}" presName="rootComposite" presStyleCnt="0"/>
      <dgm:spPr/>
    </dgm:pt>
    <dgm:pt modelId="{12BF4F96-387A-4AD2-A749-8F1DD843CC5C}" type="pres">
      <dgm:prSet presAssocID="{6F858550-08C6-4C74-BD2B-9AFE0F67E09F}" presName="rootText" presStyleLbl="node3" presStyleIdx="22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0EEF3E4-65ED-4725-AB4D-A7B40E82FD12}" type="pres">
      <dgm:prSet presAssocID="{6F858550-08C6-4C74-BD2B-9AFE0F67E09F}" presName="rootConnector" presStyleLbl="node3" presStyleIdx="22" presStyleCnt="30"/>
      <dgm:spPr/>
      <dgm:t>
        <a:bodyPr/>
        <a:lstStyle/>
        <a:p>
          <a:endParaRPr lang="zh-CN" altLang="en-US"/>
        </a:p>
      </dgm:t>
    </dgm:pt>
    <dgm:pt modelId="{8F3980E5-BD35-4C9F-899F-E3A42A76630E}" type="pres">
      <dgm:prSet presAssocID="{6F858550-08C6-4C74-BD2B-9AFE0F67E09F}" presName="hierChild4" presStyleCnt="0"/>
      <dgm:spPr/>
    </dgm:pt>
    <dgm:pt modelId="{1040C472-C398-4617-95BA-7F2C2E8F6327}" type="pres">
      <dgm:prSet presAssocID="{6F858550-08C6-4C74-BD2B-9AFE0F67E09F}" presName="hierChild5" presStyleCnt="0"/>
      <dgm:spPr/>
    </dgm:pt>
    <dgm:pt modelId="{0761D8F1-C4CC-4435-B75C-3D356448C148}" type="pres">
      <dgm:prSet presAssocID="{2145AD2E-CBFA-47BF-9169-B6ABF5BF5609}" presName="Name37" presStyleLbl="parChTrans1D3" presStyleIdx="23" presStyleCnt="30"/>
      <dgm:spPr/>
      <dgm:t>
        <a:bodyPr/>
        <a:lstStyle/>
        <a:p>
          <a:endParaRPr lang="zh-CN" altLang="en-US"/>
        </a:p>
      </dgm:t>
    </dgm:pt>
    <dgm:pt modelId="{2CC3FE1C-86FA-4874-B7D9-A476471A1BAA}" type="pres">
      <dgm:prSet presAssocID="{12D90B1C-8E05-4D46-975C-A8F29C3F7020}" presName="hierRoot2" presStyleCnt="0">
        <dgm:presLayoutVars>
          <dgm:hierBranch val="init"/>
        </dgm:presLayoutVars>
      </dgm:prSet>
      <dgm:spPr/>
    </dgm:pt>
    <dgm:pt modelId="{48B9CECC-CF44-486E-BA8C-8CAE33834F43}" type="pres">
      <dgm:prSet presAssocID="{12D90B1C-8E05-4D46-975C-A8F29C3F7020}" presName="rootComposite" presStyleCnt="0"/>
      <dgm:spPr/>
    </dgm:pt>
    <dgm:pt modelId="{A77F070E-0141-4A1F-9686-DAE8FB888CA6}" type="pres">
      <dgm:prSet presAssocID="{12D90B1C-8E05-4D46-975C-A8F29C3F7020}" presName="rootText" presStyleLbl="node3" presStyleIdx="23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B4F739-0A16-4336-B0DB-7E42827A2605}" type="pres">
      <dgm:prSet presAssocID="{12D90B1C-8E05-4D46-975C-A8F29C3F7020}" presName="rootConnector" presStyleLbl="node3" presStyleIdx="23" presStyleCnt="30"/>
      <dgm:spPr/>
      <dgm:t>
        <a:bodyPr/>
        <a:lstStyle/>
        <a:p>
          <a:endParaRPr lang="zh-CN" altLang="en-US"/>
        </a:p>
      </dgm:t>
    </dgm:pt>
    <dgm:pt modelId="{AABD0624-A83A-4D95-9F6B-55FF7B6C3563}" type="pres">
      <dgm:prSet presAssocID="{12D90B1C-8E05-4D46-975C-A8F29C3F7020}" presName="hierChild4" presStyleCnt="0"/>
      <dgm:spPr/>
    </dgm:pt>
    <dgm:pt modelId="{E21EA464-BAFF-490F-934E-40563AF16E7E}" type="pres">
      <dgm:prSet presAssocID="{12D90B1C-8E05-4D46-975C-A8F29C3F7020}" presName="hierChild5" presStyleCnt="0"/>
      <dgm:spPr/>
    </dgm:pt>
    <dgm:pt modelId="{8BDAA788-74B2-4B66-A021-9E09046F9F40}" type="pres">
      <dgm:prSet presAssocID="{7809425B-E8E4-498F-98C5-59F9DB8071D0}" presName="Name37" presStyleLbl="parChTrans1D3" presStyleIdx="24" presStyleCnt="30"/>
      <dgm:spPr/>
      <dgm:t>
        <a:bodyPr/>
        <a:lstStyle/>
        <a:p>
          <a:endParaRPr lang="zh-CN" altLang="en-US"/>
        </a:p>
      </dgm:t>
    </dgm:pt>
    <dgm:pt modelId="{688AC2DD-9D36-4A3E-9850-FF1A2C6A1A23}" type="pres">
      <dgm:prSet presAssocID="{C90249BA-BB7C-497A-B5F2-4AA4C4BA276C}" presName="hierRoot2" presStyleCnt="0">
        <dgm:presLayoutVars>
          <dgm:hierBranch val="init"/>
        </dgm:presLayoutVars>
      </dgm:prSet>
      <dgm:spPr/>
    </dgm:pt>
    <dgm:pt modelId="{916C08B6-EF7B-4853-8359-5A20A9369180}" type="pres">
      <dgm:prSet presAssocID="{C90249BA-BB7C-497A-B5F2-4AA4C4BA276C}" presName="rootComposite" presStyleCnt="0"/>
      <dgm:spPr/>
    </dgm:pt>
    <dgm:pt modelId="{24A8A670-5BE2-4923-B8E7-C102567EAAE4}" type="pres">
      <dgm:prSet presAssocID="{C90249BA-BB7C-497A-B5F2-4AA4C4BA276C}" presName="rootText" presStyleLbl="node3" presStyleIdx="24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A74FF7-89B4-41AE-B7E3-6CCF62F3E615}" type="pres">
      <dgm:prSet presAssocID="{C90249BA-BB7C-497A-B5F2-4AA4C4BA276C}" presName="rootConnector" presStyleLbl="node3" presStyleIdx="24" presStyleCnt="30"/>
      <dgm:spPr/>
      <dgm:t>
        <a:bodyPr/>
        <a:lstStyle/>
        <a:p>
          <a:endParaRPr lang="zh-CN" altLang="en-US"/>
        </a:p>
      </dgm:t>
    </dgm:pt>
    <dgm:pt modelId="{0F0CAB3F-9E0F-4C3E-8205-0B5372BEDAB9}" type="pres">
      <dgm:prSet presAssocID="{C90249BA-BB7C-497A-B5F2-4AA4C4BA276C}" presName="hierChild4" presStyleCnt="0"/>
      <dgm:spPr/>
    </dgm:pt>
    <dgm:pt modelId="{42EF4E1F-FCBD-47EB-B807-B2C45FE80A5F}" type="pres">
      <dgm:prSet presAssocID="{C90249BA-BB7C-497A-B5F2-4AA4C4BA276C}" presName="hierChild5" presStyleCnt="0"/>
      <dgm:spPr/>
    </dgm:pt>
    <dgm:pt modelId="{9A7837F3-9BE4-40E8-98D9-D68257346876}" type="pres">
      <dgm:prSet presAssocID="{257AA1FE-EC27-46F8-B371-76967AD3D4CE}" presName="Name37" presStyleLbl="parChTrans1D3" presStyleIdx="25" presStyleCnt="30"/>
      <dgm:spPr/>
      <dgm:t>
        <a:bodyPr/>
        <a:lstStyle/>
        <a:p>
          <a:endParaRPr lang="zh-CN" altLang="en-US"/>
        </a:p>
      </dgm:t>
    </dgm:pt>
    <dgm:pt modelId="{EDB313DD-89AD-4D2A-A296-604D08D0E99D}" type="pres">
      <dgm:prSet presAssocID="{77524BBE-DC4F-4465-8D00-9412BA24C89D}" presName="hierRoot2" presStyleCnt="0">
        <dgm:presLayoutVars>
          <dgm:hierBranch val="init"/>
        </dgm:presLayoutVars>
      </dgm:prSet>
      <dgm:spPr/>
    </dgm:pt>
    <dgm:pt modelId="{7F8998ED-5F23-432D-8507-226B58AFB54C}" type="pres">
      <dgm:prSet presAssocID="{77524BBE-DC4F-4465-8D00-9412BA24C89D}" presName="rootComposite" presStyleCnt="0"/>
      <dgm:spPr/>
    </dgm:pt>
    <dgm:pt modelId="{9144B16F-8E1B-4332-B3D3-F4F159A5CFDE}" type="pres">
      <dgm:prSet presAssocID="{77524BBE-DC4F-4465-8D00-9412BA24C89D}" presName="rootText" presStyleLbl="node3" presStyleIdx="25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69984B-6638-4A58-B26A-69F2999F5AFD}" type="pres">
      <dgm:prSet presAssocID="{77524BBE-DC4F-4465-8D00-9412BA24C89D}" presName="rootConnector" presStyleLbl="node3" presStyleIdx="25" presStyleCnt="30"/>
      <dgm:spPr/>
      <dgm:t>
        <a:bodyPr/>
        <a:lstStyle/>
        <a:p>
          <a:endParaRPr lang="zh-CN" altLang="en-US"/>
        </a:p>
      </dgm:t>
    </dgm:pt>
    <dgm:pt modelId="{C28A1AFB-E3EA-4587-8111-882A8C4C71F1}" type="pres">
      <dgm:prSet presAssocID="{77524BBE-DC4F-4465-8D00-9412BA24C89D}" presName="hierChild4" presStyleCnt="0"/>
      <dgm:spPr/>
    </dgm:pt>
    <dgm:pt modelId="{B39A52DF-6622-4530-9A7C-EA39083CAD6A}" type="pres">
      <dgm:prSet presAssocID="{77524BBE-DC4F-4465-8D00-9412BA24C89D}" presName="hierChild5" presStyleCnt="0"/>
      <dgm:spPr/>
    </dgm:pt>
    <dgm:pt modelId="{CF70E197-225C-4F61-9D4A-481A347BEB36}" type="pres">
      <dgm:prSet presAssocID="{CDCEAB1A-904E-4BB2-892E-EDE4CE5E4E6A}" presName="Name37" presStyleLbl="parChTrans1D3" presStyleIdx="26" presStyleCnt="30"/>
      <dgm:spPr/>
      <dgm:t>
        <a:bodyPr/>
        <a:lstStyle/>
        <a:p>
          <a:endParaRPr lang="zh-CN" altLang="en-US"/>
        </a:p>
      </dgm:t>
    </dgm:pt>
    <dgm:pt modelId="{7585E685-66B6-494F-96D7-8FD79F7E731B}" type="pres">
      <dgm:prSet presAssocID="{04E8605B-7226-40C2-B7F5-EDA7FEBD22B3}" presName="hierRoot2" presStyleCnt="0">
        <dgm:presLayoutVars>
          <dgm:hierBranch val="init"/>
        </dgm:presLayoutVars>
      </dgm:prSet>
      <dgm:spPr/>
    </dgm:pt>
    <dgm:pt modelId="{81E25F54-7CF4-4490-B8B2-A518C456F9B0}" type="pres">
      <dgm:prSet presAssocID="{04E8605B-7226-40C2-B7F5-EDA7FEBD22B3}" presName="rootComposite" presStyleCnt="0"/>
      <dgm:spPr/>
    </dgm:pt>
    <dgm:pt modelId="{4496176F-9C91-4390-BDC0-A2D098125DD4}" type="pres">
      <dgm:prSet presAssocID="{04E8605B-7226-40C2-B7F5-EDA7FEBD22B3}" presName="rootText" presStyleLbl="node3" presStyleIdx="26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818F47-BFEE-4B43-A03B-3132F54A5941}" type="pres">
      <dgm:prSet presAssocID="{04E8605B-7226-40C2-B7F5-EDA7FEBD22B3}" presName="rootConnector" presStyleLbl="node3" presStyleIdx="26" presStyleCnt="30"/>
      <dgm:spPr/>
      <dgm:t>
        <a:bodyPr/>
        <a:lstStyle/>
        <a:p>
          <a:endParaRPr lang="zh-CN" altLang="en-US"/>
        </a:p>
      </dgm:t>
    </dgm:pt>
    <dgm:pt modelId="{7F1C8760-5DCA-48AD-B640-41AC2BBAC796}" type="pres">
      <dgm:prSet presAssocID="{04E8605B-7226-40C2-B7F5-EDA7FEBD22B3}" presName="hierChild4" presStyleCnt="0"/>
      <dgm:spPr/>
    </dgm:pt>
    <dgm:pt modelId="{CB9146A2-C29B-4111-9542-B643DC811D13}" type="pres">
      <dgm:prSet presAssocID="{04E8605B-7226-40C2-B7F5-EDA7FEBD22B3}" presName="hierChild5" presStyleCnt="0"/>
      <dgm:spPr/>
    </dgm:pt>
    <dgm:pt modelId="{ADA97CDF-5339-4000-833A-8A9F09864E57}" type="pres">
      <dgm:prSet presAssocID="{9C088A93-421E-4C5A-B395-465DBE024E8C}" presName="hierChild5" presStyleCnt="0"/>
      <dgm:spPr/>
    </dgm:pt>
    <dgm:pt modelId="{CC5B5A29-3A0A-47D5-8F61-F3930739F918}" type="pres">
      <dgm:prSet presAssocID="{529F1318-2A36-40E9-B487-CA910922320C}" presName="Name37" presStyleLbl="parChTrans1D2" presStyleIdx="6" presStyleCnt="7"/>
      <dgm:spPr/>
      <dgm:t>
        <a:bodyPr/>
        <a:lstStyle/>
        <a:p>
          <a:endParaRPr lang="zh-CN" altLang="en-US"/>
        </a:p>
      </dgm:t>
    </dgm:pt>
    <dgm:pt modelId="{0C090773-0131-4C9E-B611-D73530101FB7}" type="pres">
      <dgm:prSet presAssocID="{ED45B89C-9882-4F3A-B8EF-8D8736DA97D1}" presName="hierRoot2" presStyleCnt="0">
        <dgm:presLayoutVars>
          <dgm:hierBranch val="init"/>
        </dgm:presLayoutVars>
      </dgm:prSet>
      <dgm:spPr/>
    </dgm:pt>
    <dgm:pt modelId="{0EE97C91-BAF0-47C8-B4E1-F8A3661819A5}" type="pres">
      <dgm:prSet presAssocID="{ED45B89C-9882-4F3A-B8EF-8D8736DA97D1}" presName="rootComposite" presStyleCnt="0"/>
      <dgm:spPr/>
    </dgm:pt>
    <dgm:pt modelId="{4D43DB90-2CC0-4AE2-974F-06855A5195FD}" type="pres">
      <dgm:prSet presAssocID="{ED45B89C-9882-4F3A-B8EF-8D8736DA97D1}" presName="rootText" presStyleLbl="node2" presStyleIdx="6" presStyleCnt="7" custScaleX="1429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CD33DE-3777-48EB-A0CA-C627B5052917}" type="pres">
      <dgm:prSet presAssocID="{ED45B89C-9882-4F3A-B8EF-8D8736DA97D1}" presName="rootConnector" presStyleLbl="node2" presStyleIdx="6" presStyleCnt="7"/>
      <dgm:spPr/>
      <dgm:t>
        <a:bodyPr/>
        <a:lstStyle/>
        <a:p>
          <a:endParaRPr lang="zh-CN" altLang="en-US"/>
        </a:p>
      </dgm:t>
    </dgm:pt>
    <dgm:pt modelId="{9F82EF58-E5E1-4E9E-8B13-1C6D913B4A42}" type="pres">
      <dgm:prSet presAssocID="{ED45B89C-9882-4F3A-B8EF-8D8736DA97D1}" presName="hierChild4" presStyleCnt="0"/>
      <dgm:spPr/>
    </dgm:pt>
    <dgm:pt modelId="{CBED15B2-1841-4D50-BA98-11CA8901B1A0}" type="pres">
      <dgm:prSet presAssocID="{583FE228-9485-48A7-942E-14FC921F0484}" presName="Name37" presStyleLbl="parChTrans1D3" presStyleIdx="27" presStyleCnt="30"/>
      <dgm:spPr/>
      <dgm:t>
        <a:bodyPr/>
        <a:lstStyle/>
        <a:p>
          <a:endParaRPr lang="zh-CN" altLang="en-US"/>
        </a:p>
      </dgm:t>
    </dgm:pt>
    <dgm:pt modelId="{1D9E270E-C4DD-4B8B-9273-416942D94AFA}" type="pres">
      <dgm:prSet presAssocID="{3EF0CCFA-189D-4118-BE26-1563221E1203}" presName="hierRoot2" presStyleCnt="0">
        <dgm:presLayoutVars>
          <dgm:hierBranch val="init"/>
        </dgm:presLayoutVars>
      </dgm:prSet>
      <dgm:spPr/>
    </dgm:pt>
    <dgm:pt modelId="{C4D138E8-3091-426B-8FBA-20CA337A0839}" type="pres">
      <dgm:prSet presAssocID="{3EF0CCFA-189D-4118-BE26-1563221E1203}" presName="rootComposite" presStyleCnt="0"/>
      <dgm:spPr/>
    </dgm:pt>
    <dgm:pt modelId="{E616EA94-9A1E-4750-A41A-C27E9AB0F13C}" type="pres">
      <dgm:prSet presAssocID="{3EF0CCFA-189D-4118-BE26-1563221E1203}" presName="rootText" presStyleLbl="node3" presStyleIdx="27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6A6464-D61B-4AEF-9FD5-67142010FF37}" type="pres">
      <dgm:prSet presAssocID="{3EF0CCFA-189D-4118-BE26-1563221E1203}" presName="rootConnector" presStyleLbl="node3" presStyleIdx="27" presStyleCnt="30"/>
      <dgm:spPr/>
      <dgm:t>
        <a:bodyPr/>
        <a:lstStyle/>
        <a:p>
          <a:endParaRPr lang="zh-CN" altLang="en-US"/>
        </a:p>
      </dgm:t>
    </dgm:pt>
    <dgm:pt modelId="{A5177889-C68C-42C3-ADA3-6916230F402A}" type="pres">
      <dgm:prSet presAssocID="{3EF0CCFA-189D-4118-BE26-1563221E1203}" presName="hierChild4" presStyleCnt="0"/>
      <dgm:spPr/>
    </dgm:pt>
    <dgm:pt modelId="{AF9CB360-625A-40F0-8362-032EE08EEAF9}" type="pres">
      <dgm:prSet presAssocID="{3EF0CCFA-189D-4118-BE26-1563221E1203}" presName="hierChild5" presStyleCnt="0"/>
      <dgm:spPr/>
    </dgm:pt>
    <dgm:pt modelId="{0772FB77-9A4F-45DA-9418-8303A02A52C2}" type="pres">
      <dgm:prSet presAssocID="{94B39921-A95B-4FE0-BDD1-E0C3891C5953}" presName="Name37" presStyleLbl="parChTrans1D3" presStyleIdx="28" presStyleCnt="30"/>
      <dgm:spPr/>
      <dgm:t>
        <a:bodyPr/>
        <a:lstStyle/>
        <a:p>
          <a:endParaRPr lang="zh-CN" altLang="en-US"/>
        </a:p>
      </dgm:t>
    </dgm:pt>
    <dgm:pt modelId="{79C42650-2721-4ED9-9B21-7A3CC70A2A44}" type="pres">
      <dgm:prSet presAssocID="{BF3298D0-F07D-4C66-8515-7B052D86557C}" presName="hierRoot2" presStyleCnt="0">
        <dgm:presLayoutVars>
          <dgm:hierBranch val="init"/>
        </dgm:presLayoutVars>
      </dgm:prSet>
      <dgm:spPr/>
    </dgm:pt>
    <dgm:pt modelId="{F47C3B4D-2202-4CBE-B008-A1DBB8AF4EC4}" type="pres">
      <dgm:prSet presAssocID="{BF3298D0-F07D-4C66-8515-7B052D86557C}" presName="rootComposite" presStyleCnt="0"/>
      <dgm:spPr/>
    </dgm:pt>
    <dgm:pt modelId="{3DB5C3F6-B174-43E3-B2CE-9D0C639C8AEF}" type="pres">
      <dgm:prSet presAssocID="{BF3298D0-F07D-4C66-8515-7B052D86557C}" presName="rootText" presStyleLbl="node3" presStyleIdx="28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C0B8B3-C7C1-4D36-8E6F-94B624528ED4}" type="pres">
      <dgm:prSet presAssocID="{BF3298D0-F07D-4C66-8515-7B052D86557C}" presName="rootConnector" presStyleLbl="node3" presStyleIdx="28" presStyleCnt="30"/>
      <dgm:spPr/>
      <dgm:t>
        <a:bodyPr/>
        <a:lstStyle/>
        <a:p>
          <a:endParaRPr lang="zh-CN" altLang="en-US"/>
        </a:p>
      </dgm:t>
    </dgm:pt>
    <dgm:pt modelId="{2F51C577-5D04-4B4D-BF8C-7FEF70445237}" type="pres">
      <dgm:prSet presAssocID="{BF3298D0-F07D-4C66-8515-7B052D86557C}" presName="hierChild4" presStyleCnt="0"/>
      <dgm:spPr/>
    </dgm:pt>
    <dgm:pt modelId="{1C814F63-A79E-415D-AA9D-C211C16B30BC}" type="pres">
      <dgm:prSet presAssocID="{BF3298D0-F07D-4C66-8515-7B052D86557C}" presName="hierChild5" presStyleCnt="0"/>
      <dgm:spPr/>
    </dgm:pt>
    <dgm:pt modelId="{A64A4895-426A-4288-9BA5-3FA6F36E8EE6}" type="pres">
      <dgm:prSet presAssocID="{E6D307E3-2B4C-4194-B07F-C583B8B3B57C}" presName="Name37" presStyleLbl="parChTrans1D3" presStyleIdx="29" presStyleCnt="30"/>
      <dgm:spPr/>
      <dgm:t>
        <a:bodyPr/>
        <a:lstStyle/>
        <a:p>
          <a:endParaRPr lang="zh-CN" altLang="en-US"/>
        </a:p>
      </dgm:t>
    </dgm:pt>
    <dgm:pt modelId="{3381D37D-BF75-471C-959B-F52A342AD742}" type="pres">
      <dgm:prSet presAssocID="{AA902D35-5BA8-4B10-8E6B-0B3549447031}" presName="hierRoot2" presStyleCnt="0">
        <dgm:presLayoutVars>
          <dgm:hierBranch val="init"/>
        </dgm:presLayoutVars>
      </dgm:prSet>
      <dgm:spPr/>
    </dgm:pt>
    <dgm:pt modelId="{6BB81D7F-E3C1-4A1B-BFC8-0089369EAC2D}" type="pres">
      <dgm:prSet presAssocID="{AA902D35-5BA8-4B10-8E6B-0B3549447031}" presName="rootComposite" presStyleCnt="0"/>
      <dgm:spPr/>
    </dgm:pt>
    <dgm:pt modelId="{FEB00C8B-471A-41DB-8A37-E2CF3CDB8812}" type="pres">
      <dgm:prSet presAssocID="{AA902D35-5BA8-4B10-8E6B-0B3549447031}" presName="rootText" presStyleLbl="node3" presStyleIdx="29" presStyleCnt="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AED0D0C-9F73-490D-AAF0-897E8CDE0F70}" type="pres">
      <dgm:prSet presAssocID="{AA902D35-5BA8-4B10-8E6B-0B3549447031}" presName="rootConnector" presStyleLbl="node3" presStyleIdx="29" presStyleCnt="30"/>
      <dgm:spPr/>
      <dgm:t>
        <a:bodyPr/>
        <a:lstStyle/>
        <a:p>
          <a:endParaRPr lang="zh-CN" altLang="en-US"/>
        </a:p>
      </dgm:t>
    </dgm:pt>
    <dgm:pt modelId="{40A40D73-16F0-4C19-B590-DB593571463A}" type="pres">
      <dgm:prSet presAssocID="{AA902D35-5BA8-4B10-8E6B-0B3549447031}" presName="hierChild4" presStyleCnt="0"/>
      <dgm:spPr/>
    </dgm:pt>
    <dgm:pt modelId="{B84DEFF9-5B1F-4CD1-BB1F-A8B08788E6A8}" type="pres">
      <dgm:prSet presAssocID="{AA902D35-5BA8-4B10-8E6B-0B3549447031}" presName="hierChild5" presStyleCnt="0"/>
      <dgm:spPr/>
    </dgm:pt>
    <dgm:pt modelId="{66A3F58A-B850-4923-89C4-22C9D4A6168E}" type="pres">
      <dgm:prSet presAssocID="{ED45B89C-9882-4F3A-B8EF-8D8736DA97D1}" presName="hierChild5" presStyleCnt="0"/>
      <dgm:spPr/>
    </dgm:pt>
    <dgm:pt modelId="{4DDBA8B5-0A40-4550-BBE8-7B8E6D06A420}" type="pres">
      <dgm:prSet presAssocID="{4C598BF0-3B64-440C-8CAA-0E40C6B3C344}" presName="hierChild3" presStyleCnt="0"/>
      <dgm:spPr/>
    </dgm:pt>
  </dgm:ptLst>
  <dgm:cxnLst>
    <dgm:cxn modelId="{8F5E973A-B68F-458C-A2F2-56E901E87958}" srcId="{3E792EC6-67C9-42DB-A4C2-14F772E01765}" destId="{CFA227D8-43AA-4449-8407-849DE02AA702}" srcOrd="1" destOrd="0" parTransId="{07C10061-91A8-4066-A433-0564D48B41A3}" sibTransId="{FA7A629F-4D8E-4866-BD29-5EC8E65C1388}"/>
    <dgm:cxn modelId="{E8337B58-018F-4B8A-988F-6894495FBFDB}" type="presOf" srcId="{3EF0CCFA-189D-4118-BE26-1563221E1203}" destId="{E616EA94-9A1E-4750-A41A-C27E9AB0F13C}" srcOrd="0" destOrd="0" presId="urn:microsoft.com/office/officeart/2005/8/layout/orgChart1"/>
    <dgm:cxn modelId="{402687E7-DE3E-4922-9E12-75D5834A5695}" type="presOf" srcId="{E8704923-38A6-45B7-A6AD-A58F446D98E1}" destId="{B8814E5B-1A79-4224-AE09-C25FCA5A04C9}" srcOrd="0" destOrd="0" presId="urn:microsoft.com/office/officeart/2005/8/layout/orgChart1"/>
    <dgm:cxn modelId="{37919E6C-679C-4983-9785-D11C49AA4E38}" type="presOf" srcId="{3EF0CCFA-189D-4118-BE26-1563221E1203}" destId="{196A6464-D61B-4AEF-9FD5-67142010FF37}" srcOrd="1" destOrd="0" presId="urn:microsoft.com/office/officeart/2005/8/layout/orgChart1"/>
    <dgm:cxn modelId="{E50923C9-A89E-4572-9CAC-57E200D0F424}" type="presOf" srcId="{9C088A93-421E-4C5A-B395-465DBE024E8C}" destId="{E8F0B98B-EF16-4C45-9E59-CDC1B5BFC85C}" srcOrd="0" destOrd="0" presId="urn:microsoft.com/office/officeart/2005/8/layout/orgChart1"/>
    <dgm:cxn modelId="{6EE804B2-4B07-405C-9E7E-882922E0D155}" srcId="{9C088A93-421E-4C5A-B395-465DBE024E8C}" destId="{6F858550-08C6-4C74-BD2B-9AFE0F67E09F}" srcOrd="0" destOrd="0" parTransId="{43509F8F-D055-4F97-9401-5F76077B78C8}" sibTransId="{3EE149D7-A09D-4338-ADCA-56C1490D6237}"/>
    <dgm:cxn modelId="{36DB035B-901E-4A8B-9FA5-CB4B5CB867C0}" srcId="{9C088A93-421E-4C5A-B395-465DBE024E8C}" destId="{C90249BA-BB7C-497A-B5F2-4AA4C4BA276C}" srcOrd="2" destOrd="0" parTransId="{7809425B-E8E4-498F-98C5-59F9DB8071D0}" sibTransId="{8890092D-B655-4337-B319-40AA77198508}"/>
    <dgm:cxn modelId="{2C68B03C-0EEA-4EF2-8EA9-CFA27410E70A}" type="presOf" srcId="{67C8BE90-FAF8-4DC7-8ED3-160C61044B25}" destId="{E2F37D1A-A805-4B83-A433-3EF4C575E362}" srcOrd="1" destOrd="0" presId="urn:microsoft.com/office/officeart/2005/8/layout/orgChart1"/>
    <dgm:cxn modelId="{148FD92C-B570-4BC1-A116-2536B722A43D}" type="presOf" srcId="{C90249BA-BB7C-497A-B5F2-4AA4C4BA276C}" destId="{8DA74FF7-89B4-41AE-B7E3-6CCF62F3E615}" srcOrd="1" destOrd="0" presId="urn:microsoft.com/office/officeart/2005/8/layout/orgChart1"/>
    <dgm:cxn modelId="{99A6E51C-809F-446E-9626-86A206D7DF72}" type="presOf" srcId="{94B39921-A95B-4FE0-BDD1-E0C3891C5953}" destId="{0772FB77-9A4F-45DA-9418-8303A02A52C2}" srcOrd="0" destOrd="0" presId="urn:microsoft.com/office/officeart/2005/8/layout/orgChart1"/>
    <dgm:cxn modelId="{EEE10653-0C16-4181-BB27-1DDC8B7F6624}" srcId="{BFCD2743-DFD9-4CC6-9C0B-AD538EC2354F}" destId="{FA7D09A0-BC0B-4197-900D-378AEF08A3AA}" srcOrd="4" destOrd="0" parTransId="{D2F3CA8A-D962-4776-8482-B63524387875}" sibTransId="{98DC129D-0B31-4292-A928-B8C7F62676B2}"/>
    <dgm:cxn modelId="{2BBF857E-487C-48E3-82DE-D9474A96E2E9}" srcId="{E05CE167-25F8-441C-8FB9-17AE087A6B0A}" destId="{4C598BF0-3B64-440C-8CAA-0E40C6B3C344}" srcOrd="0" destOrd="0" parTransId="{14428A45-787D-4798-9ABA-0C3E8A1EE78C}" sibTransId="{B2CD9267-8C9C-4EF1-8D41-04DBF707149F}"/>
    <dgm:cxn modelId="{11E3F3BB-7472-4CFB-9AF1-A6E4734E336C}" type="presOf" srcId="{2A99B68A-E12D-4A14-A52D-192C2562C860}" destId="{74667AC6-BE91-441D-84C4-A6111E53EBCC}" srcOrd="1" destOrd="0" presId="urn:microsoft.com/office/officeart/2005/8/layout/orgChart1"/>
    <dgm:cxn modelId="{C2E8BFCF-C1F4-4A6E-B441-1924B9B70475}" type="presOf" srcId="{8B4A71A5-55B7-46BD-AD9B-940CCF0E4112}" destId="{94ED1E3E-F441-4E6E-A759-E3CD0B2074B2}" srcOrd="1" destOrd="0" presId="urn:microsoft.com/office/officeart/2005/8/layout/orgChart1"/>
    <dgm:cxn modelId="{CFFD2396-8AF5-4345-8992-816FCA20A124}" type="presOf" srcId="{E05CE167-25F8-441C-8FB9-17AE087A6B0A}" destId="{1000F329-03C0-494C-B008-CAC4428BC310}" srcOrd="0" destOrd="0" presId="urn:microsoft.com/office/officeart/2005/8/layout/orgChart1"/>
    <dgm:cxn modelId="{AE212BC3-F973-4E74-AFCC-210F82D6E528}" srcId="{ED45B89C-9882-4F3A-B8EF-8D8736DA97D1}" destId="{BF3298D0-F07D-4C66-8515-7B052D86557C}" srcOrd="1" destOrd="0" parTransId="{94B39921-A95B-4FE0-BDD1-E0C3891C5953}" sibTransId="{566C8A0D-6B2E-4BB8-B99E-0BC582438D72}"/>
    <dgm:cxn modelId="{12D087F4-B77A-477E-9C02-E29046080060}" type="presOf" srcId="{460B6C63-1611-47ED-8C24-ED873A6F35C1}" destId="{E98B4DE8-5C07-4B20-B6EC-BA899FA2B58E}" srcOrd="0" destOrd="0" presId="urn:microsoft.com/office/officeart/2005/8/layout/orgChart1"/>
    <dgm:cxn modelId="{9800CF5F-F3BF-4C8C-8F08-E7F105F2A5B2}" srcId="{9C088A93-421E-4C5A-B395-465DBE024E8C}" destId="{77524BBE-DC4F-4465-8D00-9412BA24C89D}" srcOrd="3" destOrd="0" parTransId="{257AA1FE-EC27-46F8-B371-76967AD3D4CE}" sibTransId="{A0FCED62-E223-46C6-814A-22F7B92FC26C}"/>
    <dgm:cxn modelId="{0A96F7D9-7D07-4384-B06E-F61C778B7E1C}" type="presOf" srcId="{583FE228-9485-48A7-942E-14FC921F0484}" destId="{CBED15B2-1841-4D50-BA98-11CA8901B1A0}" srcOrd="0" destOrd="0" presId="urn:microsoft.com/office/officeart/2005/8/layout/orgChart1"/>
    <dgm:cxn modelId="{3A3EE57E-5818-4983-8BEF-8139E83714DB}" type="presOf" srcId="{FF52D56C-9982-4D34-B7EC-BA18633A3A14}" destId="{DEAAC676-6672-41AD-B914-310D7F7179A2}" srcOrd="1" destOrd="0" presId="urn:microsoft.com/office/officeart/2005/8/layout/orgChart1"/>
    <dgm:cxn modelId="{D7724B4C-B353-496C-B09B-E8D1B51D4FA6}" type="presOf" srcId="{733ACA5A-7107-4C2A-B91D-8B7F2109ADAE}" destId="{BA2A055B-F21E-4065-A333-453733BA09F1}" srcOrd="0" destOrd="0" presId="urn:microsoft.com/office/officeart/2005/8/layout/orgChart1"/>
    <dgm:cxn modelId="{803AE47E-4B78-42CB-ACE4-A55BB671C109}" type="presOf" srcId="{A8BE00A3-7F44-489B-865E-C41AFE89ACA8}" destId="{6DE027AB-3354-4394-9623-78F49FEB083F}" srcOrd="0" destOrd="0" presId="urn:microsoft.com/office/officeart/2005/8/layout/orgChart1"/>
    <dgm:cxn modelId="{97E2BC1C-DD54-4C99-936D-7FDC4E40E514}" type="presOf" srcId="{BD8F229B-DAF6-4DA3-A1F4-48330F71D4D0}" destId="{EADA9965-C97B-4320-8639-F05AE5DEE0F0}" srcOrd="0" destOrd="0" presId="urn:microsoft.com/office/officeart/2005/8/layout/orgChart1"/>
    <dgm:cxn modelId="{02958691-F5D8-4474-B715-77838C179B4B}" type="presOf" srcId="{C90249BA-BB7C-497A-B5F2-4AA4C4BA276C}" destId="{24A8A670-5BE2-4923-B8E7-C102567EAAE4}" srcOrd="0" destOrd="0" presId="urn:microsoft.com/office/officeart/2005/8/layout/orgChart1"/>
    <dgm:cxn modelId="{1561DE00-E104-4488-874E-BBEB0349759B}" type="presOf" srcId="{56D73024-D799-4588-8312-EBAE2E7D99EC}" destId="{B6F80981-7C1D-4B9A-A494-3CBE8BA46707}" srcOrd="0" destOrd="0" presId="urn:microsoft.com/office/officeart/2005/8/layout/orgChart1"/>
    <dgm:cxn modelId="{A99BA285-D0DB-400D-9906-245458A88EC4}" type="presOf" srcId="{7BD26A1B-768A-4729-8EC8-705ED050EE30}" destId="{CC273575-DCD7-48AE-A449-D0FFB22D9856}" srcOrd="1" destOrd="0" presId="urn:microsoft.com/office/officeart/2005/8/layout/orgChart1"/>
    <dgm:cxn modelId="{74B55D46-BEA9-4D75-A9BA-7B780FBF87CF}" srcId="{9C088A93-421E-4C5A-B395-465DBE024E8C}" destId="{12D90B1C-8E05-4D46-975C-A8F29C3F7020}" srcOrd="1" destOrd="0" parTransId="{2145AD2E-CBFA-47BF-9169-B6ABF5BF5609}" sibTransId="{69AF64C7-C333-43D2-8591-25964CF53537}"/>
    <dgm:cxn modelId="{6E5693F0-8F16-44B7-95CF-5708CC1ACCDB}" type="presOf" srcId="{93705D4C-1E19-4968-A2E2-DE05FBFDD66C}" destId="{026D50C2-5103-47E7-874E-DF12F094F9C7}" srcOrd="0" destOrd="0" presId="urn:microsoft.com/office/officeart/2005/8/layout/orgChart1"/>
    <dgm:cxn modelId="{C8584662-CE7A-416A-8D77-373096C4A5E0}" type="presOf" srcId="{0869C081-41C4-4B62-BC74-32BF8717F7E2}" destId="{A8F54FF2-B262-480E-8182-7E9D75122D82}" srcOrd="0" destOrd="0" presId="urn:microsoft.com/office/officeart/2005/8/layout/orgChart1"/>
    <dgm:cxn modelId="{FDEA97E0-2006-4122-A265-42E141C4EBC1}" srcId="{4C598BF0-3B64-440C-8CAA-0E40C6B3C344}" destId="{FEBBF897-3FB5-4366-851C-6EC8F693AA35}" srcOrd="4" destOrd="0" parTransId="{11841123-40CA-4963-B90B-C38AFF1A9714}" sibTransId="{56C0D287-9368-4CEC-A5FA-A740E43B25A8}"/>
    <dgm:cxn modelId="{1BAEAEC9-1BEB-4FAC-9E55-6DAB994EEA38}" srcId="{4C598BF0-3B64-440C-8CAA-0E40C6B3C344}" destId="{BFCD2743-DFD9-4CC6-9C0B-AD538EC2354F}" srcOrd="0" destOrd="0" parTransId="{6459524A-7285-44F6-B36A-39A8288A1436}" sibTransId="{D91951FD-C242-4AE8-8905-C17875B7B861}"/>
    <dgm:cxn modelId="{89F00136-60B1-4175-8B1C-25D6D2B17517}" type="presOf" srcId="{BE02E05D-EDFD-41C5-A09E-B9C1011EF056}" destId="{3F89107B-D630-4C48-AA04-B3B93E43F1C9}" srcOrd="0" destOrd="0" presId="urn:microsoft.com/office/officeart/2005/8/layout/orgChart1"/>
    <dgm:cxn modelId="{718E62AA-4D10-4784-A928-8891A7FFFBFA}" type="presOf" srcId="{FEBBF897-3FB5-4366-851C-6EC8F693AA35}" destId="{99316EDB-D4DE-412C-A09E-F5F4603DB78A}" srcOrd="1" destOrd="0" presId="urn:microsoft.com/office/officeart/2005/8/layout/orgChart1"/>
    <dgm:cxn modelId="{9BCA9EE0-8F59-4D0C-9593-0EA58196B29E}" type="presOf" srcId="{7289185A-A03D-46BA-A613-BB50B95B40C0}" destId="{F5559F38-D4C5-4595-B020-8EB422FE6A0B}" srcOrd="0" destOrd="0" presId="urn:microsoft.com/office/officeart/2005/8/layout/orgChart1"/>
    <dgm:cxn modelId="{CC147B39-8854-45AF-A8B7-6DF534CB945C}" type="presOf" srcId="{60AEDE99-6C6F-4386-8F65-F0767BBCC352}" destId="{937085C0-E3ED-4905-A5C3-36DF84EA80A7}" srcOrd="0" destOrd="0" presId="urn:microsoft.com/office/officeart/2005/8/layout/orgChart1"/>
    <dgm:cxn modelId="{5300F3FE-4D75-43EE-8779-5CEBCF3650FD}" type="presOf" srcId="{43509F8F-D055-4F97-9401-5F76077B78C8}" destId="{8E47779D-AB74-4CFF-A5DB-A57E8F716237}" srcOrd="0" destOrd="0" presId="urn:microsoft.com/office/officeart/2005/8/layout/orgChart1"/>
    <dgm:cxn modelId="{439A8E57-8A4F-404B-A164-4EB8D643B296}" type="presOf" srcId="{CFA227D8-43AA-4449-8407-849DE02AA702}" destId="{1FF9CB2C-CCC9-4F8D-9345-36237FBE6E18}" srcOrd="1" destOrd="0" presId="urn:microsoft.com/office/officeart/2005/8/layout/orgChart1"/>
    <dgm:cxn modelId="{65DE8D64-FB26-468B-AD2F-E3040BACD943}" type="presOf" srcId="{8B4A71A5-55B7-46BD-AD9B-940CCF0E4112}" destId="{2852F39A-2012-4005-897F-B4B72FDADC95}" srcOrd="0" destOrd="0" presId="urn:microsoft.com/office/officeart/2005/8/layout/orgChart1"/>
    <dgm:cxn modelId="{BC8A8D39-27E6-4FD2-8782-9F0CDA832D6F}" srcId="{ED45B89C-9882-4F3A-B8EF-8D8736DA97D1}" destId="{3EF0CCFA-189D-4118-BE26-1563221E1203}" srcOrd="0" destOrd="0" parTransId="{583FE228-9485-48A7-942E-14FC921F0484}" sibTransId="{155F0845-3AD3-4B99-9D70-97CF1B8D4C41}"/>
    <dgm:cxn modelId="{03AEDAD3-FB4C-4430-AA5D-5DEA5CF24ACB}" type="presOf" srcId="{0869C081-41C4-4B62-BC74-32BF8717F7E2}" destId="{C535ACF8-028F-4C25-B4C8-B9CD685065B7}" srcOrd="1" destOrd="0" presId="urn:microsoft.com/office/officeart/2005/8/layout/orgChart1"/>
    <dgm:cxn modelId="{74689AAA-F669-4189-9B0C-28484B669C28}" type="presOf" srcId="{257AA1FE-EC27-46F8-B371-76967AD3D4CE}" destId="{9A7837F3-9BE4-40E8-98D9-D68257346876}" srcOrd="0" destOrd="0" presId="urn:microsoft.com/office/officeart/2005/8/layout/orgChart1"/>
    <dgm:cxn modelId="{BEFD7653-418E-43A0-93B4-F6718061FAFF}" srcId="{733ACA5A-7107-4C2A-B91D-8B7F2109ADAE}" destId="{045DBB06-E355-448C-8F9A-5E6B1C802771}" srcOrd="0" destOrd="0" parTransId="{87E9C8CE-4CD1-45E9-B63F-E665E4C1C25A}" sibTransId="{DE8E9A26-99E4-46B8-8DBC-72EAC72D1D98}"/>
    <dgm:cxn modelId="{D61D365D-DE41-4EF7-B8F4-1742C6DDB162}" srcId="{FEBBF897-3FB5-4366-851C-6EC8F693AA35}" destId="{9E55EF41-B4E7-4EE7-8770-E3AAFC72BB75}" srcOrd="1" destOrd="0" parTransId="{C9305016-BD26-4ECF-9C9A-AB980B173DB0}" sibTransId="{F06F3290-AEFB-4E28-BE4F-73B3C80E105B}"/>
    <dgm:cxn modelId="{E0CB3B5A-9048-4EB7-99A1-B4366C51E65C}" type="presOf" srcId="{04E8605B-7226-40C2-B7F5-EDA7FEBD22B3}" destId="{4496176F-9C91-4390-BDC0-A2D098125DD4}" srcOrd="0" destOrd="0" presId="urn:microsoft.com/office/officeart/2005/8/layout/orgChart1"/>
    <dgm:cxn modelId="{55A71A01-F710-4BD3-8A60-51BA82C76613}" type="presOf" srcId="{CDCEAB1A-904E-4BB2-892E-EDE4CE5E4E6A}" destId="{CF70E197-225C-4F61-9D4A-481A347BEB36}" srcOrd="0" destOrd="0" presId="urn:microsoft.com/office/officeart/2005/8/layout/orgChart1"/>
    <dgm:cxn modelId="{DEF02D8F-86EF-48BE-89E4-DED6CE29C5B8}" type="presOf" srcId="{93705D4C-1E19-4968-A2E2-DE05FBFDD66C}" destId="{9C98C46E-E36A-4B3A-B1DE-E4060683AD49}" srcOrd="1" destOrd="0" presId="urn:microsoft.com/office/officeart/2005/8/layout/orgChart1"/>
    <dgm:cxn modelId="{7CBFEB37-2A48-4A06-AFF4-DE1051254FBE}" type="presOf" srcId="{045DBB06-E355-448C-8F9A-5E6B1C802771}" destId="{CDA387F3-3F24-4374-ABA1-41DFCEA0CCA3}" srcOrd="0" destOrd="0" presId="urn:microsoft.com/office/officeart/2005/8/layout/orgChart1"/>
    <dgm:cxn modelId="{67F168E4-F793-4ACB-A624-A812B639ED2A}" type="presOf" srcId="{ED45B89C-9882-4F3A-B8EF-8D8736DA97D1}" destId="{83CD33DE-3777-48EB-A0CA-C627B5052917}" srcOrd="1" destOrd="0" presId="urn:microsoft.com/office/officeart/2005/8/layout/orgChart1"/>
    <dgm:cxn modelId="{38F1DCC1-4DE6-463B-96E1-BAFEEFEC65A1}" type="presOf" srcId="{1F9742E7-A333-4610-9C92-04C1DDEB8310}" destId="{FFD009E9-17D2-4BD7-8672-E7F12CFE043F}" srcOrd="0" destOrd="0" presId="urn:microsoft.com/office/officeart/2005/8/layout/orgChart1"/>
    <dgm:cxn modelId="{A04B321C-0919-4065-ADE8-106093C768D5}" type="presOf" srcId="{A8D87196-80FA-451E-BDA2-A3C316D48ACA}" destId="{49C5A35F-CFB8-4B8E-92A8-A268F51BBDA4}" srcOrd="0" destOrd="0" presId="urn:microsoft.com/office/officeart/2005/8/layout/orgChart1"/>
    <dgm:cxn modelId="{D442513F-43AF-4C83-B72C-57198A1E2B66}" type="presOf" srcId="{FA7D09A0-BC0B-4197-900D-378AEF08A3AA}" destId="{2201C42B-0377-4D19-847F-1575C5F2DD12}" srcOrd="0" destOrd="0" presId="urn:microsoft.com/office/officeart/2005/8/layout/orgChart1"/>
    <dgm:cxn modelId="{91D53249-9065-4137-A5C1-75DDAE06D6D1}" type="presOf" srcId="{1F9742E7-A333-4610-9C92-04C1DDEB8310}" destId="{AAA8EA96-9022-4946-BADC-F284277BBD5D}" srcOrd="1" destOrd="0" presId="urn:microsoft.com/office/officeart/2005/8/layout/orgChart1"/>
    <dgm:cxn modelId="{60004E7B-AB6E-4C1D-821C-16D5ED571A55}" type="presOf" srcId="{8B2F7106-9BDC-4A44-BC17-50C36467A5E8}" destId="{63091BD9-DFF2-4E02-8B09-813FF01A506D}" srcOrd="0" destOrd="0" presId="urn:microsoft.com/office/officeart/2005/8/layout/orgChart1"/>
    <dgm:cxn modelId="{98093DED-F989-476C-9915-F10F85A06975}" srcId="{4C598BF0-3B64-440C-8CAA-0E40C6B3C344}" destId="{9C088A93-421E-4C5A-B395-465DBE024E8C}" srcOrd="5" destOrd="0" parTransId="{00FA571E-52B3-4BC7-8B0D-F44C3942AF1D}" sibTransId="{5939C0F0-3DED-49EC-8441-F2AD72551E4B}"/>
    <dgm:cxn modelId="{02BD3574-1403-471F-B93C-BFF368BEEE15}" type="presOf" srcId="{E6D307E3-2B4C-4194-B07F-C583B8B3B57C}" destId="{A64A4895-426A-4288-9BA5-3FA6F36E8EE6}" srcOrd="0" destOrd="0" presId="urn:microsoft.com/office/officeart/2005/8/layout/orgChart1"/>
    <dgm:cxn modelId="{56707714-4A6E-43D2-B4ED-8061AEAB6880}" type="presOf" srcId="{12D90B1C-8E05-4D46-975C-A8F29C3F7020}" destId="{70B4F739-0A16-4336-B0DB-7E42827A2605}" srcOrd="1" destOrd="0" presId="urn:microsoft.com/office/officeart/2005/8/layout/orgChart1"/>
    <dgm:cxn modelId="{A1C13A5E-F46F-461E-B232-F65E0532AEE1}" type="presOf" srcId="{B8394FB6-FBE0-491E-8E97-012D1FEDF9E2}" destId="{7905FF37-CEEF-4021-9E62-E9628649A1E9}" srcOrd="1" destOrd="0" presId="urn:microsoft.com/office/officeart/2005/8/layout/orgChart1"/>
    <dgm:cxn modelId="{FE3C2397-D265-47B4-B370-823C4783AEB6}" type="presOf" srcId="{50306E8E-8309-4583-AE2B-8BA76AB6D4D0}" destId="{253E4F6C-8FCC-4D6E-93D0-05B75905ACD8}" srcOrd="0" destOrd="0" presId="urn:microsoft.com/office/officeart/2005/8/layout/orgChart1"/>
    <dgm:cxn modelId="{6ADAB4D7-571D-4108-8C20-C3A46911BD5C}" type="presOf" srcId="{3E792EC6-67C9-42DB-A4C2-14F772E01765}" destId="{A4274189-32A1-432C-B43D-542530188DE8}" srcOrd="0" destOrd="0" presId="urn:microsoft.com/office/officeart/2005/8/layout/orgChart1"/>
    <dgm:cxn modelId="{561421E2-6A8F-49A3-9625-34FD20B6EB6D}" type="presOf" srcId="{DCF12BAB-4DE2-4C4E-AC2D-2541D5E485EE}" destId="{F090C32C-6A3F-4FAF-8A15-6CA183812B7A}" srcOrd="0" destOrd="0" presId="urn:microsoft.com/office/officeart/2005/8/layout/orgChart1"/>
    <dgm:cxn modelId="{6862BDDA-BAB3-4273-9657-B8FFD8683F5F}" type="presOf" srcId="{72D57C80-0587-4A9F-8C6C-6283815D94F3}" destId="{BF208569-5216-4504-A87D-25773B15E807}" srcOrd="1" destOrd="0" presId="urn:microsoft.com/office/officeart/2005/8/layout/orgChart1"/>
    <dgm:cxn modelId="{03FBA2FF-30F4-4467-AD12-6F3D6C9F52B0}" type="presOf" srcId="{11841123-40CA-4963-B90B-C38AFF1A9714}" destId="{C00F2849-C003-4803-ACF6-89B2A874F5EC}" srcOrd="0" destOrd="0" presId="urn:microsoft.com/office/officeart/2005/8/layout/orgChart1"/>
    <dgm:cxn modelId="{9E7D94DE-CA1B-444F-869A-9569BEF04715}" type="presOf" srcId="{ED45B89C-9882-4F3A-B8EF-8D8736DA97D1}" destId="{4D43DB90-2CC0-4AE2-974F-06855A5195FD}" srcOrd="0" destOrd="0" presId="urn:microsoft.com/office/officeart/2005/8/layout/orgChart1"/>
    <dgm:cxn modelId="{51201CE7-5B86-42A2-95B8-1F1B1D73924D}" type="presOf" srcId="{6F858550-08C6-4C74-BD2B-9AFE0F67E09F}" destId="{D0EEF3E4-65ED-4725-AB4D-A7B40E82FD12}" srcOrd="1" destOrd="0" presId="urn:microsoft.com/office/officeart/2005/8/layout/orgChart1"/>
    <dgm:cxn modelId="{5D50BCDA-032F-4E55-B229-C3D948BE3254}" type="presOf" srcId="{2145AD2E-CBFA-47BF-9169-B6ABF5BF5609}" destId="{0761D8F1-C4CC-4435-B75C-3D356448C148}" srcOrd="0" destOrd="0" presId="urn:microsoft.com/office/officeart/2005/8/layout/orgChart1"/>
    <dgm:cxn modelId="{C3B2E4FE-529B-4415-AA89-C6ED279E6EFB}" srcId="{67C8BE90-FAF8-4DC7-8ED3-160C61044B25}" destId="{BE17DBD4-4EC9-4EC0-9AD6-FAD15B678230}" srcOrd="5" destOrd="0" parTransId="{563CFC54-D446-4B5B-A479-84926BD99776}" sibTransId="{1CCA00EA-EFAC-423C-B83D-7629F13B040C}"/>
    <dgm:cxn modelId="{FDD6D55D-4153-4B8E-ABF9-948E758E5EF1}" type="presOf" srcId="{DCF12BAB-4DE2-4C4E-AC2D-2541D5E485EE}" destId="{3783653E-FC36-4F71-9456-AC923A8FAE3A}" srcOrd="1" destOrd="0" presId="urn:microsoft.com/office/officeart/2005/8/layout/orgChart1"/>
    <dgm:cxn modelId="{C1E7EF81-59DD-4ED2-852E-0EB69EC664DC}" type="presOf" srcId="{72D57C80-0587-4A9F-8C6C-6283815D94F3}" destId="{69DBA041-21BA-4C68-8629-D32D111B35E4}" srcOrd="0" destOrd="0" presId="urn:microsoft.com/office/officeart/2005/8/layout/orgChart1"/>
    <dgm:cxn modelId="{3229582D-9D3B-4673-B7E1-CEFA8ABB1E3D}" srcId="{4C598BF0-3B64-440C-8CAA-0E40C6B3C344}" destId="{ED45B89C-9882-4F3A-B8EF-8D8736DA97D1}" srcOrd="6" destOrd="0" parTransId="{529F1318-2A36-40E9-B487-CA910922320C}" sibTransId="{228B32CD-788A-45C7-A1B0-4446C475F72C}"/>
    <dgm:cxn modelId="{6A10B59A-8D85-4280-A00E-D0C14F10517D}" type="presOf" srcId="{1AEC21F4-FCDD-4681-B1C2-6E7FFF86957D}" destId="{C0B4939E-6AA4-4F0A-B916-40D9D64EDFC4}" srcOrd="0" destOrd="0" presId="urn:microsoft.com/office/officeart/2005/8/layout/orgChart1"/>
    <dgm:cxn modelId="{65C93188-DB1F-41D0-BBEE-39AB83BA5344}" srcId="{ED45B89C-9882-4F3A-B8EF-8D8736DA97D1}" destId="{AA902D35-5BA8-4B10-8E6B-0B3549447031}" srcOrd="2" destOrd="0" parTransId="{E6D307E3-2B4C-4194-B07F-C583B8B3B57C}" sibTransId="{9C8A47DE-9870-452B-81DB-C2C3737AD1E1}"/>
    <dgm:cxn modelId="{C7449E19-76A0-42D3-93EE-EAA9905AEA93}" type="presOf" srcId="{BF3298D0-F07D-4C66-8515-7B052D86557C}" destId="{3DB5C3F6-B174-43E3-B2CE-9D0C639C8AEF}" srcOrd="0" destOrd="0" presId="urn:microsoft.com/office/officeart/2005/8/layout/orgChart1"/>
    <dgm:cxn modelId="{325EB915-8019-47F1-B6B4-8600EE0A880C}" type="presOf" srcId="{9C088A93-421E-4C5A-B395-465DBE024E8C}" destId="{9B0B3B42-4FD2-43C2-B8AD-96EC0FB133E3}" srcOrd="1" destOrd="0" presId="urn:microsoft.com/office/officeart/2005/8/layout/orgChart1"/>
    <dgm:cxn modelId="{EA119AC9-4974-4772-A30E-F5F217961A58}" type="presOf" srcId="{48EFE9A5-9D40-4937-A72E-C7517089472B}" destId="{44135263-70C4-4E15-9F04-448F638D298C}" srcOrd="0" destOrd="0" presId="urn:microsoft.com/office/officeart/2005/8/layout/orgChart1"/>
    <dgm:cxn modelId="{F22FDFB2-E088-437B-A9E3-A5A902F7B666}" type="presOf" srcId="{BFCD2743-DFD9-4CC6-9C0B-AD538EC2354F}" destId="{7A189C82-83BF-4C1B-95D1-042A8D8628F1}" srcOrd="0" destOrd="0" presId="urn:microsoft.com/office/officeart/2005/8/layout/orgChart1"/>
    <dgm:cxn modelId="{A2D7094A-43DF-4B29-B9B1-49CD55E8C333}" type="presOf" srcId="{18236CE6-3F09-452C-8E68-C864CCC329BE}" destId="{F7824B8D-4C71-43DB-90F0-697F7A59BACC}" srcOrd="0" destOrd="0" presId="urn:microsoft.com/office/officeart/2005/8/layout/orgChart1"/>
    <dgm:cxn modelId="{F07328E1-CF95-4A0C-AA48-C119B281B326}" type="presOf" srcId="{A719F319-73DF-4990-8950-55DC0349DC47}" destId="{654B596A-4F75-4078-8C42-0330F0DD904F}" srcOrd="0" destOrd="0" presId="urn:microsoft.com/office/officeart/2005/8/layout/orgChart1"/>
    <dgm:cxn modelId="{454C48FB-AF09-4C47-9FAA-2C04BEE5AF7B}" type="presOf" srcId="{12D90B1C-8E05-4D46-975C-A8F29C3F7020}" destId="{A77F070E-0141-4A1F-9686-DAE8FB888CA6}" srcOrd="0" destOrd="0" presId="urn:microsoft.com/office/officeart/2005/8/layout/orgChart1"/>
    <dgm:cxn modelId="{BE465479-FDA7-4FC6-8A93-6F357F8C4F42}" type="presOf" srcId="{A8BE00A3-7F44-489B-865E-C41AFE89ACA8}" destId="{4230B8D6-3C70-4BC0-BEBF-CAC3FD6796D1}" srcOrd="1" destOrd="0" presId="urn:microsoft.com/office/officeart/2005/8/layout/orgChart1"/>
    <dgm:cxn modelId="{782DE90E-153A-4DE9-962D-5327415A448C}" srcId="{BFCD2743-DFD9-4CC6-9C0B-AD538EC2354F}" destId="{60AEDE99-6C6F-4386-8F65-F0767BBCC352}" srcOrd="3" destOrd="0" parTransId="{BA6F5533-E53D-4127-AB65-E40216D94614}" sibTransId="{0F8B9B40-D940-4CBA-A4A4-78E8BBB8ABB2}"/>
    <dgm:cxn modelId="{E0A23E6A-7F17-4309-9AF1-A085CF7636A0}" type="presOf" srcId="{A719F319-73DF-4990-8950-55DC0349DC47}" destId="{0A03117B-0F71-459F-AF02-1410A65136A2}" srcOrd="1" destOrd="0" presId="urn:microsoft.com/office/officeart/2005/8/layout/orgChart1"/>
    <dgm:cxn modelId="{A4F111A3-60CA-49BE-A287-60EB6DFE31F6}" type="presOf" srcId="{D2F3CA8A-D962-4776-8482-B63524387875}" destId="{65565E31-3AD0-44F6-8BC1-6B8B44DB6F96}" srcOrd="0" destOrd="0" presId="urn:microsoft.com/office/officeart/2005/8/layout/orgChart1"/>
    <dgm:cxn modelId="{DAFDD293-17F2-4908-AE3A-25B396CD4CE5}" type="presOf" srcId="{055AF67A-1614-405A-A6D1-3A5A656C7E76}" destId="{0DE73D17-BFBB-4BEB-A411-18626896EA36}" srcOrd="1" destOrd="0" presId="urn:microsoft.com/office/officeart/2005/8/layout/orgChart1"/>
    <dgm:cxn modelId="{850B2353-6542-4643-9D66-880D79405D7A}" type="presOf" srcId="{6459524A-7285-44F6-B36A-39A8288A1436}" destId="{8DF530F9-99A4-483C-85DA-4D6245177D4C}" srcOrd="0" destOrd="0" presId="urn:microsoft.com/office/officeart/2005/8/layout/orgChart1"/>
    <dgm:cxn modelId="{89811F0F-196E-4F89-86F5-563CD4C18630}" type="presOf" srcId="{BF3298D0-F07D-4C66-8515-7B052D86557C}" destId="{C4C0B8B3-C7C1-4D36-8E6F-94B624528ED4}" srcOrd="1" destOrd="0" presId="urn:microsoft.com/office/officeart/2005/8/layout/orgChart1"/>
    <dgm:cxn modelId="{5F26D658-87C8-405B-8D13-C96F5C3D3B2B}" type="presOf" srcId="{67C8BE90-FAF8-4DC7-8ED3-160C61044B25}" destId="{DB7792CC-006F-43E3-A011-92A2A5D789CF}" srcOrd="0" destOrd="0" presId="urn:microsoft.com/office/officeart/2005/8/layout/orgChart1"/>
    <dgm:cxn modelId="{4C89A31B-8476-488A-8D37-3F2CCD0A33EF}" srcId="{BFCD2743-DFD9-4CC6-9C0B-AD538EC2354F}" destId="{2A99B68A-E12D-4A14-A52D-192C2562C860}" srcOrd="1" destOrd="0" parTransId="{460B6C63-1611-47ED-8C24-ED873A6F35C1}" sibTransId="{8E52022D-6F4A-4B1C-9FB2-9680832554E1}"/>
    <dgm:cxn modelId="{DB41DCB4-0883-4782-8247-F7BFDF6B8BA2}" type="presOf" srcId="{BA6F5533-E53D-4127-AB65-E40216D94614}" destId="{6F831832-F49B-46BF-AEA9-FEC9D0AA0E27}" srcOrd="0" destOrd="0" presId="urn:microsoft.com/office/officeart/2005/8/layout/orgChart1"/>
    <dgm:cxn modelId="{07242D20-7B5D-4F05-9B14-0180A30CC2B4}" type="presOf" srcId="{D1B5DCFF-E2FE-4F0E-90FC-A910FFA32DC2}" destId="{04E75253-9399-4043-BB9B-AEE006D86CCE}" srcOrd="0" destOrd="0" presId="urn:microsoft.com/office/officeart/2005/8/layout/orgChart1"/>
    <dgm:cxn modelId="{6442AF27-490D-4B6F-952C-2933EFF5169C}" srcId="{733ACA5A-7107-4C2A-B91D-8B7F2109ADAE}" destId="{A8D87196-80FA-451E-BDA2-A3C316D48ACA}" srcOrd="1" destOrd="0" parTransId="{E8704923-38A6-45B7-A6AD-A58F446D98E1}" sibTransId="{82DF1697-FC65-4C18-9960-9EE08C972322}"/>
    <dgm:cxn modelId="{7F901715-6FB9-4003-B64C-C2572EC09883}" type="presOf" srcId="{4C598BF0-3B64-440C-8CAA-0E40C6B3C344}" destId="{BFDE6655-22AF-4B16-AAA3-67C2E04A2594}" srcOrd="1" destOrd="0" presId="urn:microsoft.com/office/officeart/2005/8/layout/orgChart1"/>
    <dgm:cxn modelId="{CA462972-D36E-4E7E-9129-DC7CE7C08E72}" type="presOf" srcId="{6E4B9052-520A-4CDC-B18D-0E9BA4739A2B}" destId="{EA2289A6-D791-4DE9-9BB7-33BBEE181C76}" srcOrd="0" destOrd="0" presId="urn:microsoft.com/office/officeart/2005/8/layout/orgChart1"/>
    <dgm:cxn modelId="{DA6C6877-108E-49AB-B3D9-CB0078FD250D}" type="presOf" srcId="{8F829DEF-29FE-49F7-853C-BA40279C72D2}" destId="{A9371105-600B-4778-BF27-6A2FE4822AF5}" srcOrd="0" destOrd="0" presId="urn:microsoft.com/office/officeart/2005/8/layout/orgChart1"/>
    <dgm:cxn modelId="{848F8A3C-B6B3-4A4D-926F-D5C489CF437A}" type="presOf" srcId="{7289185A-A03D-46BA-A613-BB50B95B40C0}" destId="{042F7B96-C579-4565-AC72-1A4984027420}" srcOrd="1" destOrd="0" presId="urn:microsoft.com/office/officeart/2005/8/layout/orgChart1"/>
    <dgm:cxn modelId="{2471D735-F39C-4628-80F1-F384810DBE27}" type="presOf" srcId="{07289208-2129-4788-972A-9A3E318539F1}" destId="{92738BBA-83AE-47BD-988B-0EBF25CCE6B6}" srcOrd="0" destOrd="0" presId="urn:microsoft.com/office/officeart/2005/8/layout/orgChart1"/>
    <dgm:cxn modelId="{4E1CDC10-EB7E-4269-9EE8-E89A084D5A7A}" srcId="{BFCD2743-DFD9-4CC6-9C0B-AD538EC2354F}" destId="{7BD26A1B-768A-4729-8EC8-705ED050EE30}" srcOrd="2" destOrd="0" parTransId="{56D73024-D799-4588-8312-EBAE2E7D99EC}" sibTransId="{A7356F81-1648-4EF8-B948-28983C39687E}"/>
    <dgm:cxn modelId="{FC543AC8-E10A-4146-8504-967C1287DCF8}" type="presOf" srcId="{7BD26A1B-768A-4729-8EC8-705ED050EE30}" destId="{AAD27DD4-576F-4DEE-9DBC-36283B8969C8}" srcOrd="0" destOrd="0" presId="urn:microsoft.com/office/officeart/2005/8/layout/orgChart1"/>
    <dgm:cxn modelId="{EFF0D105-EE0C-4A6C-855A-029B6FF9524E}" srcId="{67C8BE90-FAF8-4DC7-8ED3-160C61044B25}" destId="{72D57C80-0587-4A9F-8C6C-6283815D94F3}" srcOrd="2" destOrd="0" parTransId="{8B2F7106-9BDC-4A44-BC17-50C36467A5E8}" sibTransId="{E586AEEC-CE8A-4646-B1AF-2F8BF16E1939}"/>
    <dgm:cxn modelId="{73C3D8CF-6F5C-40F4-BFB8-D7AD5D3B0C06}" type="presOf" srcId="{1EA9A5E9-ABE6-484E-8199-EA50F316A24C}" destId="{D4E1E11C-C864-4E1D-9DAB-DA128D3A5D2D}" srcOrd="0" destOrd="0" presId="urn:microsoft.com/office/officeart/2005/8/layout/orgChart1"/>
    <dgm:cxn modelId="{52AE70D0-DAE7-4D63-B67E-2FA869974409}" type="presOf" srcId="{16F365C3-76E0-43C8-9216-69A3625258B4}" destId="{56DEA7A8-8F54-4BC9-B7FD-B20441A4778A}" srcOrd="0" destOrd="0" presId="urn:microsoft.com/office/officeart/2005/8/layout/orgChart1"/>
    <dgm:cxn modelId="{0C5DC164-3A6D-4F1D-85E9-02430C70D4B6}" type="presOf" srcId="{CFA227D8-43AA-4449-8407-849DE02AA702}" destId="{0E07E316-803F-44ED-AEC5-D50BE554A078}" srcOrd="0" destOrd="0" presId="urn:microsoft.com/office/officeart/2005/8/layout/orgChart1"/>
    <dgm:cxn modelId="{CB4B2270-BF25-4539-997E-2193CFB0BEB1}" type="presOf" srcId="{FF52D56C-9982-4D34-B7EC-BA18633A3A14}" destId="{99D42F46-A0F5-4D55-A6A2-55CB4A2CC44D}" srcOrd="0" destOrd="0" presId="urn:microsoft.com/office/officeart/2005/8/layout/orgChart1"/>
    <dgm:cxn modelId="{B44ED4D5-04C0-4306-AF26-951903C073D5}" type="presOf" srcId="{AA902D35-5BA8-4B10-8E6B-0B3549447031}" destId="{6AED0D0C-9F73-490D-AAF0-897E8CDE0F70}" srcOrd="1" destOrd="0" presId="urn:microsoft.com/office/officeart/2005/8/layout/orgChart1"/>
    <dgm:cxn modelId="{D87D853D-812F-4628-AAF0-0F7BC1ED9E64}" type="presOf" srcId="{23677F43-6CF0-46D1-B91C-2CCAD82111D5}" destId="{836CC0B8-0056-4BB3-B0EE-0E9F74B3E677}" srcOrd="0" destOrd="0" presId="urn:microsoft.com/office/officeart/2005/8/layout/orgChart1"/>
    <dgm:cxn modelId="{A98477BE-8C33-4730-8424-B198304A45A4}" srcId="{733ACA5A-7107-4C2A-B91D-8B7F2109ADAE}" destId="{A8BE00A3-7F44-489B-865E-C41AFE89ACA8}" srcOrd="3" destOrd="0" parTransId="{60BAEA5D-6C24-4972-BB6E-E27586208036}" sibTransId="{BE9A3DF0-C5A9-4105-8377-7D41371AECB4}"/>
    <dgm:cxn modelId="{3F4CA941-9531-432B-96D8-DEE51D6C102E}" srcId="{67C8BE90-FAF8-4DC7-8ED3-160C61044B25}" destId="{8BE8CB9A-DCA3-4860-8F7F-C10A4AEE3E88}" srcOrd="4" destOrd="0" parTransId="{23677F43-6CF0-46D1-B91C-2CCAD82111D5}" sibTransId="{3D57BA07-2596-4826-A125-716175BAD5F9}"/>
    <dgm:cxn modelId="{EDE61E97-41CA-44F7-9328-8D9F4D89E55B}" srcId="{3E792EC6-67C9-42DB-A4C2-14F772E01765}" destId="{1F9742E7-A333-4610-9C92-04C1DDEB8310}" srcOrd="2" destOrd="0" parTransId="{BE02E05D-EDFD-41C5-A09E-B9C1011EF056}" sibTransId="{D9F24D6A-F4F6-461B-8B0F-A1A1D4D90BC8}"/>
    <dgm:cxn modelId="{2B840FF5-B9CC-4356-A4EA-94A822302B74}" type="presOf" srcId="{C9305016-BD26-4ECF-9C9A-AB980B173DB0}" destId="{B0C80FED-22FF-497F-87EB-0D639E15865A}" srcOrd="0" destOrd="0" presId="urn:microsoft.com/office/officeart/2005/8/layout/orgChart1"/>
    <dgm:cxn modelId="{0F7A802A-A21D-4CCB-BD6F-A2E2CD3E67CC}" type="presOf" srcId="{2A99B68A-E12D-4A14-A52D-192C2562C860}" destId="{A4B17F26-7FC1-4C59-94D1-10D1EB96A8A9}" srcOrd="0" destOrd="0" presId="urn:microsoft.com/office/officeart/2005/8/layout/orgChart1"/>
    <dgm:cxn modelId="{35473D9A-2B79-457A-AF55-56C84157C552}" srcId="{733ACA5A-7107-4C2A-B91D-8B7F2109ADAE}" destId="{8B4A71A5-55B7-46BD-AD9B-940CCF0E4112}" srcOrd="2" destOrd="0" parTransId="{48EFE9A5-9D40-4937-A72E-C7517089472B}" sibTransId="{9FED1EC0-17D7-4426-B19B-4BA5985E892A}"/>
    <dgm:cxn modelId="{6BEE8BEB-29B7-46C5-9C22-7847EFE6E438}" type="presOf" srcId="{00FA571E-52B3-4BC7-8B0D-F44C3942AF1D}" destId="{0E5E27BE-0F4C-45A8-B658-09C91921A7FE}" srcOrd="0" destOrd="0" presId="urn:microsoft.com/office/officeart/2005/8/layout/orgChart1"/>
    <dgm:cxn modelId="{0804B10F-0C93-40AE-B90B-BCEDEA9079A5}" type="presOf" srcId="{FEBBF897-3FB5-4366-851C-6EC8F693AA35}" destId="{91AB63F6-8D97-4197-8D3F-2FDCA7107949}" srcOrd="0" destOrd="0" presId="urn:microsoft.com/office/officeart/2005/8/layout/orgChart1"/>
    <dgm:cxn modelId="{E685FD04-0335-4E73-846F-5C0C23A5049A}" type="presOf" srcId="{529F1318-2A36-40E9-B487-CA910922320C}" destId="{CC5B5A29-3A0A-47D5-8F61-F3930739F918}" srcOrd="0" destOrd="0" presId="urn:microsoft.com/office/officeart/2005/8/layout/orgChart1"/>
    <dgm:cxn modelId="{C80F0005-7C46-4D17-91C3-188D8BF386F4}" type="presOf" srcId="{6F858550-08C6-4C74-BD2B-9AFE0F67E09F}" destId="{12BF4F96-387A-4AD2-A749-8F1DD843CC5C}" srcOrd="0" destOrd="0" presId="urn:microsoft.com/office/officeart/2005/8/layout/orgChart1"/>
    <dgm:cxn modelId="{2DE05143-903C-40D6-8355-76BDBB5B7638}" type="presOf" srcId="{4C598BF0-3B64-440C-8CAA-0E40C6B3C344}" destId="{F377ED17-435A-49CE-9CA0-DC0A4AB5C048}" srcOrd="0" destOrd="0" presId="urn:microsoft.com/office/officeart/2005/8/layout/orgChart1"/>
    <dgm:cxn modelId="{954E0897-DBAE-483D-96F3-B3C6880C7D17}" type="presOf" srcId="{BE17DBD4-4EC9-4EC0-9AD6-FAD15B678230}" destId="{273AD7A3-E196-42D3-8568-A2FB5574C454}" srcOrd="1" destOrd="0" presId="urn:microsoft.com/office/officeart/2005/8/layout/orgChart1"/>
    <dgm:cxn modelId="{1CB17720-E34E-4DBE-9E14-748226966715}" type="presOf" srcId="{FA7D09A0-BC0B-4197-900D-378AEF08A3AA}" destId="{D4463C85-8682-41F5-885E-C4744A1C9F07}" srcOrd="1" destOrd="0" presId="urn:microsoft.com/office/officeart/2005/8/layout/orgChart1"/>
    <dgm:cxn modelId="{71FBA828-9EC9-46D0-B3B1-3FFC382B06D8}" type="presOf" srcId="{60BAEA5D-6C24-4972-BB6E-E27586208036}" destId="{2E6823EC-4799-40F7-88C7-A4587EC442AC}" srcOrd="0" destOrd="0" presId="urn:microsoft.com/office/officeart/2005/8/layout/orgChart1"/>
    <dgm:cxn modelId="{0D5F5357-9076-4D13-89CD-9438E52ABC06}" type="presOf" srcId="{83B51E0C-1643-420E-8F95-4B63E3B34873}" destId="{9A3846B1-C953-463C-AAF1-94A3FA6A8D2D}" srcOrd="0" destOrd="0" presId="urn:microsoft.com/office/officeart/2005/8/layout/orgChart1"/>
    <dgm:cxn modelId="{F3B9AEBC-925B-4A0D-814B-47A829AA1691}" srcId="{4C598BF0-3B64-440C-8CAA-0E40C6B3C344}" destId="{67C8BE90-FAF8-4DC7-8ED3-160C61044B25}" srcOrd="3" destOrd="0" parTransId="{8F829DEF-29FE-49F7-853C-BA40279C72D2}" sibTransId="{8BFD35E9-C775-4277-8955-7527BA04589E}"/>
    <dgm:cxn modelId="{B2212D3B-7783-44D2-9ECB-C3E3EACBD48B}" type="presOf" srcId="{7809425B-E8E4-498F-98C5-59F9DB8071D0}" destId="{8BDAA788-74B2-4B66-A021-9E09046F9F40}" srcOrd="0" destOrd="0" presId="urn:microsoft.com/office/officeart/2005/8/layout/orgChart1"/>
    <dgm:cxn modelId="{8FF2965D-1075-43D6-9298-4C13367F02A9}" type="presOf" srcId="{9E55EF41-B4E7-4EE7-8770-E3AAFC72BB75}" destId="{457AD487-8EF6-483E-8117-478A2E5CB867}" srcOrd="1" destOrd="0" presId="urn:microsoft.com/office/officeart/2005/8/layout/orgChart1"/>
    <dgm:cxn modelId="{5644DCA3-ABD0-47B1-B3EE-D8187A3D3B4B}" type="presOf" srcId="{9E55EF41-B4E7-4EE7-8770-E3AAFC72BB75}" destId="{AFE13048-AEF6-498F-8243-A8334880F3E5}" srcOrd="0" destOrd="0" presId="urn:microsoft.com/office/officeart/2005/8/layout/orgChart1"/>
    <dgm:cxn modelId="{B0F19A32-45FE-441D-9F4A-DBD32AC6D428}" srcId="{4C598BF0-3B64-440C-8CAA-0E40C6B3C344}" destId="{733ACA5A-7107-4C2A-B91D-8B7F2109ADAE}" srcOrd="2" destOrd="0" parTransId="{1AEC21F4-FCDD-4681-B1C2-6E7FFF86957D}" sibTransId="{1CFB25BD-1C09-469D-AE3C-F153E446D09E}"/>
    <dgm:cxn modelId="{0EED64E8-23DA-409B-9BFE-5D6AE4E56E6B}" type="presOf" srcId="{77524BBE-DC4F-4465-8D00-9412BA24C89D}" destId="{D969984B-6638-4A58-B26A-69F2999F5AFD}" srcOrd="1" destOrd="0" presId="urn:microsoft.com/office/officeart/2005/8/layout/orgChart1"/>
    <dgm:cxn modelId="{9D6E314B-9847-44EF-96F0-5D9E24CD7EBC}" type="presOf" srcId="{8BE8CB9A-DCA3-4860-8F7F-C10A4AEE3E88}" destId="{F11A9F81-E7B9-4C8D-8671-07A6B1FD7448}" srcOrd="0" destOrd="0" presId="urn:microsoft.com/office/officeart/2005/8/layout/orgChart1"/>
    <dgm:cxn modelId="{932F99E5-03E8-4F96-8DA8-3F2F0722A2DB}" type="presOf" srcId="{B8394FB6-FBE0-491E-8E97-012D1FEDF9E2}" destId="{B3490FBF-EA3C-4FA8-84D5-9250124EDA1D}" srcOrd="0" destOrd="0" presId="urn:microsoft.com/office/officeart/2005/8/layout/orgChart1"/>
    <dgm:cxn modelId="{7FBFACF7-C5B0-4A91-AB1E-DC0C5547AE19}" type="presOf" srcId="{563CFC54-D446-4B5B-A479-84926BD99776}" destId="{DE95F837-5030-44E1-94D0-1B603F86A0FD}" srcOrd="0" destOrd="0" presId="urn:microsoft.com/office/officeart/2005/8/layout/orgChart1"/>
    <dgm:cxn modelId="{C28FAF37-E7F5-4BA9-A1E1-5AA16081411C}" srcId="{BFCD2743-DFD9-4CC6-9C0B-AD538EC2354F}" destId="{FF52D56C-9982-4D34-B7EC-BA18633A3A14}" srcOrd="0" destOrd="0" parTransId="{83B51E0C-1643-420E-8F95-4B63E3B34873}" sibTransId="{A8194F16-9943-4BC7-B521-2D3E0812CAF7}"/>
    <dgm:cxn modelId="{70E5C8C6-819B-4CE8-A264-0F221966FD81}" srcId="{733ACA5A-7107-4C2A-B91D-8B7F2109ADAE}" destId="{055AF67A-1614-405A-A6D1-3A5A656C7E76}" srcOrd="4" destOrd="0" parTransId="{BD8F229B-DAF6-4DA3-A1F4-48330F71D4D0}" sibTransId="{284F742B-185B-4FE6-95BB-E20DE34624DD}"/>
    <dgm:cxn modelId="{696F3A87-CD60-4B05-AD31-0DE2B24A2F8E}" type="presOf" srcId="{87E9C8CE-4CD1-45E9-B63F-E665E4C1C25A}" destId="{3EC43AE6-74BC-4169-918B-F3AE59D46D7F}" srcOrd="0" destOrd="0" presId="urn:microsoft.com/office/officeart/2005/8/layout/orgChart1"/>
    <dgm:cxn modelId="{F167492A-0FBC-489D-8FFA-CF2085743FCA}" type="presOf" srcId="{AA902D35-5BA8-4B10-8E6B-0B3549447031}" destId="{FEB00C8B-471A-41DB-8A37-E2CF3CDB8812}" srcOrd="0" destOrd="0" presId="urn:microsoft.com/office/officeart/2005/8/layout/orgChart1"/>
    <dgm:cxn modelId="{B92B3B54-74EC-4451-98F6-7F26FEED2D54}" srcId="{FEBBF897-3FB5-4366-851C-6EC8F693AA35}" destId="{0869C081-41C4-4B62-BC74-32BF8717F7E2}" srcOrd="0" destOrd="0" parTransId="{16F365C3-76E0-43C8-9216-69A3625258B4}" sibTransId="{5055CAF8-029C-4D64-9C83-88AEB71C7482}"/>
    <dgm:cxn modelId="{C0D5F4F0-BD06-43DB-B5AF-D1F1B6B85203}" type="presOf" srcId="{8BE8CB9A-DCA3-4860-8F7F-C10A4AEE3E88}" destId="{C3B862FD-C675-43CC-BB81-2AF75DB912D4}" srcOrd="1" destOrd="0" presId="urn:microsoft.com/office/officeart/2005/8/layout/orgChart1"/>
    <dgm:cxn modelId="{C60F59B4-12EA-4C49-BB81-461FA6E1AA4D}" srcId="{67C8BE90-FAF8-4DC7-8ED3-160C61044B25}" destId="{93705D4C-1E19-4968-A2E2-DE05FBFDD66C}" srcOrd="0" destOrd="0" parTransId="{6E4B9052-520A-4CDC-B18D-0E9BA4739A2B}" sibTransId="{587D0020-3595-4328-BBA2-F3625BAA6476}"/>
    <dgm:cxn modelId="{D778A0F7-2A47-4D6C-A12D-28A9F8015045}" type="presOf" srcId="{60AEDE99-6C6F-4386-8F65-F0767BBCC352}" destId="{0CB16BB5-7551-4B44-9C91-57C8DB0F404A}" srcOrd="1" destOrd="0" presId="urn:microsoft.com/office/officeart/2005/8/layout/orgChart1"/>
    <dgm:cxn modelId="{0B04C856-C5C3-4DC0-B51D-C037A29129A6}" srcId="{67C8BE90-FAF8-4DC7-8ED3-160C61044B25}" destId="{7289185A-A03D-46BA-A613-BB50B95B40C0}" srcOrd="1" destOrd="0" parTransId="{D1B5DCFF-E2FE-4F0E-90FC-A910FFA32DC2}" sibTransId="{F7AA2F03-57B8-4B2F-9F4E-0A488DBE4333}"/>
    <dgm:cxn modelId="{DA5A6117-A6F3-4685-9321-9D85FF9DEA68}" srcId="{733ACA5A-7107-4C2A-B91D-8B7F2109ADAE}" destId="{DCF12BAB-4DE2-4C4E-AC2D-2541D5E485EE}" srcOrd="5" destOrd="0" parTransId="{07289208-2129-4788-972A-9A3E318539F1}" sibTransId="{3DBB00FE-0A86-4CB7-97D1-CF722807134E}"/>
    <dgm:cxn modelId="{A66C948D-3E34-4A81-B1AF-D56CFA9F3D25}" type="presOf" srcId="{BE17DBD4-4EC9-4EC0-9AD6-FAD15B678230}" destId="{BC981BC2-6284-4B88-81D3-C8A39D40D09D}" srcOrd="0" destOrd="0" presId="urn:microsoft.com/office/officeart/2005/8/layout/orgChart1"/>
    <dgm:cxn modelId="{438A0E60-D035-4403-86BE-4B905B18476D}" type="presOf" srcId="{07C10061-91A8-4066-A433-0564D48B41A3}" destId="{EB2CEF7C-B2B7-4E7F-9ABE-74AF9E70C851}" srcOrd="0" destOrd="0" presId="urn:microsoft.com/office/officeart/2005/8/layout/orgChart1"/>
    <dgm:cxn modelId="{6E6E4182-4A79-4FEC-BE2D-BBDD7C611AE6}" type="presOf" srcId="{04E8605B-7226-40C2-B7F5-EDA7FEBD22B3}" destId="{40818F47-BFEE-4B43-A03B-3132F54A5941}" srcOrd="1" destOrd="0" presId="urn:microsoft.com/office/officeart/2005/8/layout/orgChart1"/>
    <dgm:cxn modelId="{5F7CFD20-F899-4AD4-9F04-34CEBB6D453F}" srcId="{4C598BF0-3B64-440C-8CAA-0E40C6B3C344}" destId="{3E792EC6-67C9-42DB-A4C2-14F772E01765}" srcOrd="1" destOrd="0" parTransId="{18236CE6-3F09-452C-8E68-C864CCC329BE}" sibTransId="{3D4F3F7E-AECE-4660-A2DC-A52BE91E8FA0}"/>
    <dgm:cxn modelId="{693FB45F-ADF4-4CB1-90E0-043FFA7D3224}" type="presOf" srcId="{A8D87196-80FA-451E-BDA2-A3C316D48ACA}" destId="{230D5F53-5925-417F-B8BC-2FCBA7A69D44}" srcOrd="1" destOrd="0" presId="urn:microsoft.com/office/officeart/2005/8/layout/orgChart1"/>
    <dgm:cxn modelId="{EAA08644-D321-4275-8CC4-D4E0963379A3}" type="presOf" srcId="{3E792EC6-67C9-42DB-A4C2-14F772E01765}" destId="{35913615-259C-41FC-AD7E-47926531F25A}" srcOrd="1" destOrd="0" presId="urn:microsoft.com/office/officeart/2005/8/layout/orgChart1"/>
    <dgm:cxn modelId="{CB74F212-D917-4543-9C3C-682FA25E6697}" srcId="{67C8BE90-FAF8-4DC7-8ED3-160C61044B25}" destId="{B8394FB6-FBE0-491E-8E97-012D1FEDF9E2}" srcOrd="3" destOrd="0" parTransId="{1EA9A5E9-ABE6-484E-8199-EA50F316A24C}" sibTransId="{77DB1474-F261-4B86-A984-983F5430EF54}"/>
    <dgm:cxn modelId="{F75B1767-9AFE-4A23-BD3D-72E7FE1D3273}" type="presOf" srcId="{733ACA5A-7107-4C2A-B91D-8B7F2109ADAE}" destId="{B0271DFF-C838-4166-845F-479535E3D5C8}" srcOrd="1" destOrd="0" presId="urn:microsoft.com/office/officeart/2005/8/layout/orgChart1"/>
    <dgm:cxn modelId="{414F4431-4C1C-44DC-8541-EBC968139D75}" type="presOf" srcId="{BFCD2743-DFD9-4CC6-9C0B-AD538EC2354F}" destId="{DD6F3551-CB8E-4C21-8201-084E2FB7EBC1}" srcOrd="1" destOrd="0" presId="urn:microsoft.com/office/officeart/2005/8/layout/orgChart1"/>
    <dgm:cxn modelId="{594C4CCF-DCDD-4646-9680-68CFA33E3FC8}" type="presOf" srcId="{77524BBE-DC4F-4465-8D00-9412BA24C89D}" destId="{9144B16F-8E1B-4332-B3D3-F4F159A5CFDE}" srcOrd="0" destOrd="0" presId="urn:microsoft.com/office/officeart/2005/8/layout/orgChart1"/>
    <dgm:cxn modelId="{B57EAF61-A791-4D9C-B505-4420193C5E2D}" srcId="{3E792EC6-67C9-42DB-A4C2-14F772E01765}" destId="{A719F319-73DF-4990-8950-55DC0349DC47}" srcOrd="0" destOrd="0" parTransId="{50306E8E-8309-4583-AE2B-8BA76AB6D4D0}" sibTransId="{41C6FD7E-B260-417D-8B04-BF9DB8EDDBBD}"/>
    <dgm:cxn modelId="{F417DFBC-8E3C-4FD6-8F7A-E4B3AE70FBAB}" type="presOf" srcId="{045DBB06-E355-448C-8F9A-5E6B1C802771}" destId="{794EB2EB-5116-4D7F-AD28-8ADC2323E7DE}" srcOrd="1" destOrd="0" presId="urn:microsoft.com/office/officeart/2005/8/layout/orgChart1"/>
    <dgm:cxn modelId="{25468991-DC26-4E57-89CD-F024AFCA2091}" srcId="{9C088A93-421E-4C5A-B395-465DBE024E8C}" destId="{04E8605B-7226-40C2-B7F5-EDA7FEBD22B3}" srcOrd="4" destOrd="0" parTransId="{CDCEAB1A-904E-4BB2-892E-EDE4CE5E4E6A}" sibTransId="{0367D301-5534-4949-A6E6-74F21A8654DB}"/>
    <dgm:cxn modelId="{BB6D6F95-F3BB-489F-BCB2-88F8004DDF4C}" type="presOf" srcId="{055AF67A-1614-405A-A6D1-3A5A656C7E76}" destId="{263B4FBC-1859-4B3C-B626-0D93987465DF}" srcOrd="0" destOrd="0" presId="urn:microsoft.com/office/officeart/2005/8/layout/orgChart1"/>
    <dgm:cxn modelId="{3575BC1B-0BCE-49AC-9775-ACC0D8762B44}" type="presParOf" srcId="{1000F329-03C0-494C-B008-CAC4428BC310}" destId="{88C40047-8C97-41D3-AEAB-4D0047F3EF80}" srcOrd="0" destOrd="0" presId="urn:microsoft.com/office/officeart/2005/8/layout/orgChart1"/>
    <dgm:cxn modelId="{EE22EA85-4386-4A64-9D33-C0542309297E}" type="presParOf" srcId="{88C40047-8C97-41D3-AEAB-4D0047F3EF80}" destId="{B7445DD9-28F5-42AA-B779-24AE033FBD17}" srcOrd="0" destOrd="0" presId="urn:microsoft.com/office/officeart/2005/8/layout/orgChart1"/>
    <dgm:cxn modelId="{31F50DC5-36CB-46A5-A9D6-0F9F92246E24}" type="presParOf" srcId="{B7445DD9-28F5-42AA-B779-24AE033FBD17}" destId="{F377ED17-435A-49CE-9CA0-DC0A4AB5C048}" srcOrd="0" destOrd="0" presId="urn:microsoft.com/office/officeart/2005/8/layout/orgChart1"/>
    <dgm:cxn modelId="{EB5BA5B6-4D1A-47B2-815C-AACF4CB5154D}" type="presParOf" srcId="{B7445DD9-28F5-42AA-B779-24AE033FBD17}" destId="{BFDE6655-22AF-4B16-AAA3-67C2E04A2594}" srcOrd="1" destOrd="0" presId="urn:microsoft.com/office/officeart/2005/8/layout/orgChart1"/>
    <dgm:cxn modelId="{69F352BE-14B5-456B-9A56-D6E71596AFC3}" type="presParOf" srcId="{88C40047-8C97-41D3-AEAB-4D0047F3EF80}" destId="{0DB386B0-EC38-413D-B328-C0BDAFBCFAFB}" srcOrd="1" destOrd="0" presId="urn:microsoft.com/office/officeart/2005/8/layout/orgChart1"/>
    <dgm:cxn modelId="{8B96C33A-BB1F-4D18-89DD-27FF66F27A08}" type="presParOf" srcId="{0DB386B0-EC38-413D-B328-C0BDAFBCFAFB}" destId="{8DF530F9-99A4-483C-85DA-4D6245177D4C}" srcOrd="0" destOrd="0" presId="urn:microsoft.com/office/officeart/2005/8/layout/orgChart1"/>
    <dgm:cxn modelId="{16F54B15-15E7-4298-9E53-A7807CA8AF2A}" type="presParOf" srcId="{0DB386B0-EC38-413D-B328-C0BDAFBCFAFB}" destId="{329AB3E6-E0A1-4996-9060-99E2E9DFD0BD}" srcOrd="1" destOrd="0" presId="urn:microsoft.com/office/officeart/2005/8/layout/orgChart1"/>
    <dgm:cxn modelId="{5C5A9A40-FE6D-4751-B28C-DD101DC5A3B6}" type="presParOf" srcId="{329AB3E6-E0A1-4996-9060-99E2E9DFD0BD}" destId="{5A89ABDE-58B8-4CE6-A3D1-80C64DFEA046}" srcOrd="0" destOrd="0" presId="urn:microsoft.com/office/officeart/2005/8/layout/orgChart1"/>
    <dgm:cxn modelId="{3F093564-7130-456E-A683-142C64A41982}" type="presParOf" srcId="{5A89ABDE-58B8-4CE6-A3D1-80C64DFEA046}" destId="{7A189C82-83BF-4C1B-95D1-042A8D8628F1}" srcOrd="0" destOrd="0" presId="urn:microsoft.com/office/officeart/2005/8/layout/orgChart1"/>
    <dgm:cxn modelId="{58737D03-C53F-404C-BCAC-92F6C3591B64}" type="presParOf" srcId="{5A89ABDE-58B8-4CE6-A3D1-80C64DFEA046}" destId="{DD6F3551-CB8E-4C21-8201-084E2FB7EBC1}" srcOrd="1" destOrd="0" presId="urn:microsoft.com/office/officeart/2005/8/layout/orgChart1"/>
    <dgm:cxn modelId="{293C061A-EB09-425C-A32B-8172504D688D}" type="presParOf" srcId="{329AB3E6-E0A1-4996-9060-99E2E9DFD0BD}" destId="{5BC3C2C7-0FFF-46B8-A99A-64FE389EBFDC}" srcOrd="1" destOrd="0" presId="urn:microsoft.com/office/officeart/2005/8/layout/orgChart1"/>
    <dgm:cxn modelId="{22AAAF53-9871-4119-B530-7375D74657E8}" type="presParOf" srcId="{5BC3C2C7-0FFF-46B8-A99A-64FE389EBFDC}" destId="{9A3846B1-C953-463C-AAF1-94A3FA6A8D2D}" srcOrd="0" destOrd="0" presId="urn:microsoft.com/office/officeart/2005/8/layout/orgChart1"/>
    <dgm:cxn modelId="{A3AC8F34-EBBA-4D93-BF52-AA37C125BBD9}" type="presParOf" srcId="{5BC3C2C7-0FFF-46B8-A99A-64FE389EBFDC}" destId="{39FAC20D-7DB8-4AB1-97B6-F6673CE58901}" srcOrd="1" destOrd="0" presId="urn:microsoft.com/office/officeart/2005/8/layout/orgChart1"/>
    <dgm:cxn modelId="{8635BCBF-91E1-44EE-AD63-12FAD445A134}" type="presParOf" srcId="{39FAC20D-7DB8-4AB1-97B6-F6673CE58901}" destId="{0340FDE7-CE07-4A95-8127-DB6D6F5A4C91}" srcOrd="0" destOrd="0" presId="urn:microsoft.com/office/officeart/2005/8/layout/orgChart1"/>
    <dgm:cxn modelId="{1E69210B-2CD8-422B-A50A-935374DC34DC}" type="presParOf" srcId="{0340FDE7-CE07-4A95-8127-DB6D6F5A4C91}" destId="{99D42F46-A0F5-4D55-A6A2-55CB4A2CC44D}" srcOrd="0" destOrd="0" presId="urn:microsoft.com/office/officeart/2005/8/layout/orgChart1"/>
    <dgm:cxn modelId="{A78A589E-D64C-4890-AC28-E8158E6FCBEE}" type="presParOf" srcId="{0340FDE7-CE07-4A95-8127-DB6D6F5A4C91}" destId="{DEAAC676-6672-41AD-B914-310D7F7179A2}" srcOrd="1" destOrd="0" presId="urn:microsoft.com/office/officeart/2005/8/layout/orgChart1"/>
    <dgm:cxn modelId="{2F318383-B073-463C-ADE8-B03CA8E3BB8F}" type="presParOf" srcId="{39FAC20D-7DB8-4AB1-97B6-F6673CE58901}" destId="{0F0F0DAA-9929-4269-9D0E-034FC8EB8778}" srcOrd="1" destOrd="0" presId="urn:microsoft.com/office/officeart/2005/8/layout/orgChart1"/>
    <dgm:cxn modelId="{93250CB3-8A90-4831-91CB-C1FF1B9F2659}" type="presParOf" srcId="{39FAC20D-7DB8-4AB1-97B6-F6673CE58901}" destId="{8A4C11C2-F1DC-47B3-B365-4D4BEEADAB12}" srcOrd="2" destOrd="0" presId="urn:microsoft.com/office/officeart/2005/8/layout/orgChart1"/>
    <dgm:cxn modelId="{B587E09E-5C38-49D7-A2BD-C95068D6C17F}" type="presParOf" srcId="{5BC3C2C7-0FFF-46B8-A99A-64FE389EBFDC}" destId="{E98B4DE8-5C07-4B20-B6EC-BA899FA2B58E}" srcOrd="2" destOrd="0" presId="urn:microsoft.com/office/officeart/2005/8/layout/orgChart1"/>
    <dgm:cxn modelId="{2D4854FE-CBD8-475E-8666-BA3D52F1B517}" type="presParOf" srcId="{5BC3C2C7-0FFF-46B8-A99A-64FE389EBFDC}" destId="{5FA98EE9-E427-49D8-9308-F2BB803B9505}" srcOrd="3" destOrd="0" presId="urn:microsoft.com/office/officeart/2005/8/layout/orgChart1"/>
    <dgm:cxn modelId="{4D486A61-A71B-420F-9470-4DA971509DC6}" type="presParOf" srcId="{5FA98EE9-E427-49D8-9308-F2BB803B9505}" destId="{4E221C6C-3902-4D7D-A4A0-986058A95BE6}" srcOrd="0" destOrd="0" presId="urn:microsoft.com/office/officeart/2005/8/layout/orgChart1"/>
    <dgm:cxn modelId="{AB52280C-774B-4BBC-AB69-416ADA7145DB}" type="presParOf" srcId="{4E221C6C-3902-4D7D-A4A0-986058A95BE6}" destId="{A4B17F26-7FC1-4C59-94D1-10D1EB96A8A9}" srcOrd="0" destOrd="0" presId="urn:microsoft.com/office/officeart/2005/8/layout/orgChart1"/>
    <dgm:cxn modelId="{5C426F8E-1968-4D0C-B4F9-DC8D8D2C055C}" type="presParOf" srcId="{4E221C6C-3902-4D7D-A4A0-986058A95BE6}" destId="{74667AC6-BE91-441D-84C4-A6111E53EBCC}" srcOrd="1" destOrd="0" presId="urn:microsoft.com/office/officeart/2005/8/layout/orgChart1"/>
    <dgm:cxn modelId="{47688BDB-BF3F-49F1-9ACD-8EB8A386EE4B}" type="presParOf" srcId="{5FA98EE9-E427-49D8-9308-F2BB803B9505}" destId="{AFCD5463-04E0-4F06-86E0-AC7B1029A734}" srcOrd="1" destOrd="0" presId="urn:microsoft.com/office/officeart/2005/8/layout/orgChart1"/>
    <dgm:cxn modelId="{F014B4B5-AF2E-403E-83AB-5ED80952D8BE}" type="presParOf" srcId="{5FA98EE9-E427-49D8-9308-F2BB803B9505}" destId="{E1535A3B-2533-4233-B638-FBBC8B18A23D}" srcOrd="2" destOrd="0" presId="urn:microsoft.com/office/officeart/2005/8/layout/orgChart1"/>
    <dgm:cxn modelId="{5153D6BE-FE57-41B6-A7B8-78718029B046}" type="presParOf" srcId="{5BC3C2C7-0FFF-46B8-A99A-64FE389EBFDC}" destId="{B6F80981-7C1D-4B9A-A494-3CBE8BA46707}" srcOrd="4" destOrd="0" presId="urn:microsoft.com/office/officeart/2005/8/layout/orgChart1"/>
    <dgm:cxn modelId="{867499B0-6315-446E-9F69-E69BDE786D6D}" type="presParOf" srcId="{5BC3C2C7-0FFF-46B8-A99A-64FE389EBFDC}" destId="{9061EC30-1EA9-454E-A602-54945709C785}" srcOrd="5" destOrd="0" presId="urn:microsoft.com/office/officeart/2005/8/layout/orgChart1"/>
    <dgm:cxn modelId="{5F9E21D2-B588-4B5A-AB34-4BD141A721A5}" type="presParOf" srcId="{9061EC30-1EA9-454E-A602-54945709C785}" destId="{C5213065-9D5F-467F-8853-42F456A5E555}" srcOrd="0" destOrd="0" presId="urn:microsoft.com/office/officeart/2005/8/layout/orgChart1"/>
    <dgm:cxn modelId="{066DD64E-5D0D-4EEE-B5F8-2BD441F34E5D}" type="presParOf" srcId="{C5213065-9D5F-467F-8853-42F456A5E555}" destId="{AAD27DD4-576F-4DEE-9DBC-36283B8969C8}" srcOrd="0" destOrd="0" presId="urn:microsoft.com/office/officeart/2005/8/layout/orgChart1"/>
    <dgm:cxn modelId="{83153F36-DC0F-48D4-ADDA-6FAC7E763CE8}" type="presParOf" srcId="{C5213065-9D5F-467F-8853-42F456A5E555}" destId="{CC273575-DCD7-48AE-A449-D0FFB22D9856}" srcOrd="1" destOrd="0" presId="urn:microsoft.com/office/officeart/2005/8/layout/orgChart1"/>
    <dgm:cxn modelId="{C1A5F072-C99F-4A71-8A33-32EA664E5C67}" type="presParOf" srcId="{9061EC30-1EA9-454E-A602-54945709C785}" destId="{0945BE07-5084-4C20-B0A7-D88D097B15FA}" srcOrd="1" destOrd="0" presId="urn:microsoft.com/office/officeart/2005/8/layout/orgChart1"/>
    <dgm:cxn modelId="{17DD9C0F-E4AB-40FF-B176-415604052C47}" type="presParOf" srcId="{9061EC30-1EA9-454E-A602-54945709C785}" destId="{28DA5F5B-B520-44B9-B6FC-28B35D502FEA}" srcOrd="2" destOrd="0" presId="urn:microsoft.com/office/officeart/2005/8/layout/orgChart1"/>
    <dgm:cxn modelId="{D95EA36B-C6DA-42E4-A0DB-1889A218C2E2}" type="presParOf" srcId="{5BC3C2C7-0FFF-46B8-A99A-64FE389EBFDC}" destId="{6F831832-F49B-46BF-AEA9-FEC9D0AA0E27}" srcOrd="6" destOrd="0" presId="urn:microsoft.com/office/officeart/2005/8/layout/orgChart1"/>
    <dgm:cxn modelId="{D97A5DAD-B9B0-47D9-8CE9-CE65F76372BB}" type="presParOf" srcId="{5BC3C2C7-0FFF-46B8-A99A-64FE389EBFDC}" destId="{1A8339A3-8236-44CC-8C5D-437E05AD3C55}" srcOrd="7" destOrd="0" presId="urn:microsoft.com/office/officeart/2005/8/layout/orgChart1"/>
    <dgm:cxn modelId="{A75AEE46-3567-45EB-A45A-A52B537EC2E4}" type="presParOf" srcId="{1A8339A3-8236-44CC-8C5D-437E05AD3C55}" destId="{11CC766D-826D-4780-8340-B5524630D612}" srcOrd="0" destOrd="0" presId="urn:microsoft.com/office/officeart/2005/8/layout/orgChart1"/>
    <dgm:cxn modelId="{83921D29-B556-4D48-A6E5-19F80CD55A64}" type="presParOf" srcId="{11CC766D-826D-4780-8340-B5524630D612}" destId="{937085C0-E3ED-4905-A5C3-36DF84EA80A7}" srcOrd="0" destOrd="0" presId="urn:microsoft.com/office/officeart/2005/8/layout/orgChart1"/>
    <dgm:cxn modelId="{EDF6823F-B59A-4FE9-80C9-B2D030B0A959}" type="presParOf" srcId="{11CC766D-826D-4780-8340-B5524630D612}" destId="{0CB16BB5-7551-4B44-9C91-57C8DB0F404A}" srcOrd="1" destOrd="0" presId="urn:microsoft.com/office/officeart/2005/8/layout/orgChart1"/>
    <dgm:cxn modelId="{7AC28A4D-093B-4A0D-9110-6131D36A53D8}" type="presParOf" srcId="{1A8339A3-8236-44CC-8C5D-437E05AD3C55}" destId="{15445049-5871-43F5-9778-75990E38AFD3}" srcOrd="1" destOrd="0" presId="urn:microsoft.com/office/officeart/2005/8/layout/orgChart1"/>
    <dgm:cxn modelId="{3C80EB0F-C23F-41D9-BF0C-5ED68778936B}" type="presParOf" srcId="{1A8339A3-8236-44CC-8C5D-437E05AD3C55}" destId="{B06192BA-FFAA-46B7-A318-1096E0CDB029}" srcOrd="2" destOrd="0" presId="urn:microsoft.com/office/officeart/2005/8/layout/orgChart1"/>
    <dgm:cxn modelId="{23AEBD06-2641-4F24-8D47-E19E606B4FB0}" type="presParOf" srcId="{5BC3C2C7-0FFF-46B8-A99A-64FE389EBFDC}" destId="{65565E31-3AD0-44F6-8BC1-6B8B44DB6F96}" srcOrd="8" destOrd="0" presId="urn:microsoft.com/office/officeart/2005/8/layout/orgChart1"/>
    <dgm:cxn modelId="{FD91850D-8B86-4D44-87BF-BB392C90723A}" type="presParOf" srcId="{5BC3C2C7-0FFF-46B8-A99A-64FE389EBFDC}" destId="{8C1B62BD-C648-46AD-AF22-7CD1A87CACE0}" srcOrd="9" destOrd="0" presId="urn:microsoft.com/office/officeart/2005/8/layout/orgChart1"/>
    <dgm:cxn modelId="{48A01B9C-0808-4165-B463-314527073CC7}" type="presParOf" srcId="{8C1B62BD-C648-46AD-AF22-7CD1A87CACE0}" destId="{A3B863CF-9763-4A98-B33E-22A88259518D}" srcOrd="0" destOrd="0" presId="urn:microsoft.com/office/officeart/2005/8/layout/orgChart1"/>
    <dgm:cxn modelId="{A8C4D299-938A-43DC-9B08-5BD07C677C4A}" type="presParOf" srcId="{A3B863CF-9763-4A98-B33E-22A88259518D}" destId="{2201C42B-0377-4D19-847F-1575C5F2DD12}" srcOrd="0" destOrd="0" presId="urn:microsoft.com/office/officeart/2005/8/layout/orgChart1"/>
    <dgm:cxn modelId="{DB65F121-7AB0-4521-A36D-6F9E524A06D2}" type="presParOf" srcId="{A3B863CF-9763-4A98-B33E-22A88259518D}" destId="{D4463C85-8682-41F5-885E-C4744A1C9F07}" srcOrd="1" destOrd="0" presId="urn:microsoft.com/office/officeart/2005/8/layout/orgChart1"/>
    <dgm:cxn modelId="{975571F3-16AE-4991-AD54-39FDB6FBA74B}" type="presParOf" srcId="{8C1B62BD-C648-46AD-AF22-7CD1A87CACE0}" destId="{89EBF9C0-64C5-4CF9-83E4-894C92EA5897}" srcOrd="1" destOrd="0" presId="urn:microsoft.com/office/officeart/2005/8/layout/orgChart1"/>
    <dgm:cxn modelId="{8E11736C-3A37-46D1-B283-BFF1B41E8139}" type="presParOf" srcId="{8C1B62BD-C648-46AD-AF22-7CD1A87CACE0}" destId="{83FC870A-A4DD-4F3E-8A88-5E84B67B2923}" srcOrd="2" destOrd="0" presId="urn:microsoft.com/office/officeart/2005/8/layout/orgChart1"/>
    <dgm:cxn modelId="{8403A93B-4A6D-41EC-86B7-EC0AFEAAA40C}" type="presParOf" srcId="{329AB3E6-E0A1-4996-9060-99E2E9DFD0BD}" destId="{483CE24C-BFED-402B-9B2E-53929E119FCC}" srcOrd="2" destOrd="0" presId="urn:microsoft.com/office/officeart/2005/8/layout/orgChart1"/>
    <dgm:cxn modelId="{B28C0C40-479E-4B8F-8D26-64FF087B7909}" type="presParOf" srcId="{0DB386B0-EC38-413D-B328-C0BDAFBCFAFB}" destId="{F7824B8D-4C71-43DB-90F0-697F7A59BACC}" srcOrd="2" destOrd="0" presId="urn:microsoft.com/office/officeart/2005/8/layout/orgChart1"/>
    <dgm:cxn modelId="{075858FE-2267-41D2-AF09-C76487AA3BE6}" type="presParOf" srcId="{0DB386B0-EC38-413D-B328-C0BDAFBCFAFB}" destId="{490CA042-BA76-48B2-A2EC-516249B94071}" srcOrd="3" destOrd="0" presId="urn:microsoft.com/office/officeart/2005/8/layout/orgChart1"/>
    <dgm:cxn modelId="{275A897D-12F1-472E-A940-6F807AC47EFB}" type="presParOf" srcId="{490CA042-BA76-48B2-A2EC-516249B94071}" destId="{2C12B538-4536-400D-8E7C-0BBAB279F5A8}" srcOrd="0" destOrd="0" presId="urn:microsoft.com/office/officeart/2005/8/layout/orgChart1"/>
    <dgm:cxn modelId="{FB1B9883-6285-405F-9434-BB7AE57F4B8E}" type="presParOf" srcId="{2C12B538-4536-400D-8E7C-0BBAB279F5A8}" destId="{A4274189-32A1-432C-B43D-542530188DE8}" srcOrd="0" destOrd="0" presId="urn:microsoft.com/office/officeart/2005/8/layout/orgChart1"/>
    <dgm:cxn modelId="{73CEE33C-F594-4DBB-85AB-5EB02EFE856F}" type="presParOf" srcId="{2C12B538-4536-400D-8E7C-0BBAB279F5A8}" destId="{35913615-259C-41FC-AD7E-47926531F25A}" srcOrd="1" destOrd="0" presId="urn:microsoft.com/office/officeart/2005/8/layout/orgChart1"/>
    <dgm:cxn modelId="{DFA2CF2C-11D0-411C-9183-F38535BE0259}" type="presParOf" srcId="{490CA042-BA76-48B2-A2EC-516249B94071}" destId="{4C81B9A8-15E2-42A3-81AB-D04B9CA69FF3}" srcOrd="1" destOrd="0" presId="urn:microsoft.com/office/officeart/2005/8/layout/orgChart1"/>
    <dgm:cxn modelId="{452331C6-A988-4640-8F4A-273E510BB56F}" type="presParOf" srcId="{4C81B9A8-15E2-42A3-81AB-D04B9CA69FF3}" destId="{253E4F6C-8FCC-4D6E-93D0-05B75905ACD8}" srcOrd="0" destOrd="0" presId="urn:microsoft.com/office/officeart/2005/8/layout/orgChart1"/>
    <dgm:cxn modelId="{DA13CF42-E560-46F7-84EE-807057A81601}" type="presParOf" srcId="{4C81B9A8-15E2-42A3-81AB-D04B9CA69FF3}" destId="{5F2EDECA-1575-4FEF-ABCE-916A4D93EEE3}" srcOrd="1" destOrd="0" presId="urn:microsoft.com/office/officeart/2005/8/layout/orgChart1"/>
    <dgm:cxn modelId="{12E6661C-724A-43EF-BF3A-D39A2EC6B3AC}" type="presParOf" srcId="{5F2EDECA-1575-4FEF-ABCE-916A4D93EEE3}" destId="{CF411B85-7DB9-4D6D-9F4D-AA0725216FFB}" srcOrd="0" destOrd="0" presId="urn:microsoft.com/office/officeart/2005/8/layout/orgChart1"/>
    <dgm:cxn modelId="{9A742E01-7D8F-4E2B-BD97-C852EB4660DE}" type="presParOf" srcId="{CF411B85-7DB9-4D6D-9F4D-AA0725216FFB}" destId="{654B596A-4F75-4078-8C42-0330F0DD904F}" srcOrd="0" destOrd="0" presId="urn:microsoft.com/office/officeart/2005/8/layout/orgChart1"/>
    <dgm:cxn modelId="{2724EB4B-9DB1-415B-8118-7BF996E711DE}" type="presParOf" srcId="{CF411B85-7DB9-4D6D-9F4D-AA0725216FFB}" destId="{0A03117B-0F71-459F-AF02-1410A65136A2}" srcOrd="1" destOrd="0" presId="urn:microsoft.com/office/officeart/2005/8/layout/orgChart1"/>
    <dgm:cxn modelId="{114E393E-9B67-41A9-87EB-CEBED5979A04}" type="presParOf" srcId="{5F2EDECA-1575-4FEF-ABCE-916A4D93EEE3}" destId="{4A256315-E6FA-442E-9185-9E8345E69269}" srcOrd="1" destOrd="0" presId="urn:microsoft.com/office/officeart/2005/8/layout/orgChart1"/>
    <dgm:cxn modelId="{DA9C4D14-402F-4FBD-A1B4-5ECD2B60EF89}" type="presParOf" srcId="{5F2EDECA-1575-4FEF-ABCE-916A4D93EEE3}" destId="{E7F8F09C-8843-4BF1-B5FE-94612A38B6CA}" srcOrd="2" destOrd="0" presId="urn:microsoft.com/office/officeart/2005/8/layout/orgChart1"/>
    <dgm:cxn modelId="{8099242F-1D8D-44B6-83EF-D32B0A66FD62}" type="presParOf" srcId="{4C81B9A8-15E2-42A3-81AB-D04B9CA69FF3}" destId="{EB2CEF7C-B2B7-4E7F-9ABE-74AF9E70C851}" srcOrd="2" destOrd="0" presId="urn:microsoft.com/office/officeart/2005/8/layout/orgChart1"/>
    <dgm:cxn modelId="{63644DD5-AA1C-4C9E-B987-7906610548FD}" type="presParOf" srcId="{4C81B9A8-15E2-42A3-81AB-D04B9CA69FF3}" destId="{E5B5E323-D9BD-44E2-B49F-476AD2E6850D}" srcOrd="3" destOrd="0" presId="urn:microsoft.com/office/officeart/2005/8/layout/orgChart1"/>
    <dgm:cxn modelId="{F3CD66B4-7AEC-4FC8-827C-3814BBCD9337}" type="presParOf" srcId="{E5B5E323-D9BD-44E2-B49F-476AD2E6850D}" destId="{3FE96939-DB07-4702-952A-AF99EA31E1F6}" srcOrd="0" destOrd="0" presId="urn:microsoft.com/office/officeart/2005/8/layout/orgChart1"/>
    <dgm:cxn modelId="{9872794A-A0B3-4FEC-B887-DEF0E1D71FF0}" type="presParOf" srcId="{3FE96939-DB07-4702-952A-AF99EA31E1F6}" destId="{0E07E316-803F-44ED-AEC5-D50BE554A078}" srcOrd="0" destOrd="0" presId="urn:microsoft.com/office/officeart/2005/8/layout/orgChart1"/>
    <dgm:cxn modelId="{AB09D6C2-D519-4547-82F9-C561B8F6D90F}" type="presParOf" srcId="{3FE96939-DB07-4702-952A-AF99EA31E1F6}" destId="{1FF9CB2C-CCC9-4F8D-9345-36237FBE6E18}" srcOrd="1" destOrd="0" presId="urn:microsoft.com/office/officeart/2005/8/layout/orgChart1"/>
    <dgm:cxn modelId="{BDEEF2DB-F20F-4285-BD55-1EF0B2084210}" type="presParOf" srcId="{E5B5E323-D9BD-44E2-B49F-476AD2E6850D}" destId="{4BF90B3F-A7A5-43D0-B5E3-D3354E00B050}" srcOrd="1" destOrd="0" presId="urn:microsoft.com/office/officeart/2005/8/layout/orgChart1"/>
    <dgm:cxn modelId="{C794D5BC-224F-43DA-AA44-CFD2E48A46E3}" type="presParOf" srcId="{E5B5E323-D9BD-44E2-B49F-476AD2E6850D}" destId="{9CA65D71-F5C0-4895-8A06-84B82EB71056}" srcOrd="2" destOrd="0" presId="urn:microsoft.com/office/officeart/2005/8/layout/orgChart1"/>
    <dgm:cxn modelId="{D80195D7-A72F-481D-AF2C-4E0959F8FC9A}" type="presParOf" srcId="{4C81B9A8-15E2-42A3-81AB-D04B9CA69FF3}" destId="{3F89107B-D630-4C48-AA04-B3B93E43F1C9}" srcOrd="4" destOrd="0" presId="urn:microsoft.com/office/officeart/2005/8/layout/orgChart1"/>
    <dgm:cxn modelId="{231350F0-8BBA-4775-82E5-1A4319A34FF6}" type="presParOf" srcId="{4C81B9A8-15E2-42A3-81AB-D04B9CA69FF3}" destId="{89ABD191-A45E-4607-9A21-D92D9C134C0F}" srcOrd="5" destOrd="0" presId="urn:microsoft.com/office/officeart/2005/8/layout/orgChart1"/>
    <dgm:cxn modelId="{5691D0B6-BE65-494D-82AC-13ABB8711846}" type="presParOf" srcId="{89ABD191-A45E-4607-9A21-D92D9C134C0F}" destId="{D2FF9D7D-2C68-4593-AD0C-5F5745F496BB}" srcOrd="0" destOrd="0" presId="urn:microsoft.com/office/officeart/2005/8/layout/orgChart1"/>
    <dgm:cxn modelId="{64A6F220-6BE3-4A14-8E98-D0963048D87B}" type="presParOf" srcId="{D2FF9D7D-2C68-4593-AD0C-5F5745F496BB}" destId="{FFD009E9-17D2-4BD7-8672-E7F12CFE043F}" srcOrd="0" destOrd="0" presId="urn:microsoft.com/office/officeart/2005/8/layout/orgChart1"/>
    <dgm:cxn modelId="{028989F4-D730-4A8E-9E26-263F6234C3D9}" type="presParOf" srcId="{D2FF9D7D-2C68-4593-AD0C-5F5745F496BB}" destId="{AAA8EA96-9022-4946-BADC-F284277BBD5D}" srcOrd="1" destOrd="0" presId="urn:microsoft.com/office/officeart/2005/8/layout/orgChart1"/>
    <dgm:cxn modelId="{4F491169-9624-413E-A24B-7159C3EBF2D0}" type="presParOf" srcId="{89ABD191-A45E-4607-9A21-D92D9C134C0F}" destId="{682E9554-3FC7-4843-A409-1D64386BACC0}" srcOrd="1" destOrd="0" presId="urn:microsoft.com/office/officeart/2005/8/layout/orgChart1"/>
    <dgm:cxn modelId="{CD517F4F-BF1C-4FFF-9D19-32334D7BDF57}" type="presParOf" srcId="{89ABD191-A45E-4607-9A21-D92D9C134C0F}" destId="{19FEB706-3D35-4C7A-9207-763E290ABC2B}" srcOrd="2" destOrd="0" presId="urn:microsoft.com/office/officeart/2005/8/layout/orgChart1"/>
    <dgm:cxn modelId="{3FF54323-1CD9-484D-AA38-76F623BB4B82}" type="presParOf" srcId="{490CA042-BA76-48B2-A2EC-516249B94071}" destId="{0BD9EB33-244A-442B-8972-A009A87D29B1}" srcOrd="2" destOrd="0" presId="urn:microsoft.com/office/officeart/2005/8/layout/orgChart1"/>
    <dgm:cxn modelId="{04C9301E-CFB7-4881-80EF-5388C4455513}" type="presParOf" srcId="{0DB386B0-EC38-413D-B328-C0BDAFBCFAFB}" destId="{C0B4939E-6AA4-4F0A-B916-40D9D64EDFC4}" srcOrd="4" destOrd="0" presId="urn:microsoft.com/office/officeart/2005/8/layout/orgChart1"/>
    <dgm:cxn modelId="{DCF8EFA0-88E7-4C21-95B5-1A42A3936BB5}" type="presParOf" srcId="{0DB386B0-EC38-413D-B328-C0BDAFBCFAFB}" destId="{26A34762-29AD-4912-A359-101914FD70F9}" srcOrd="5" destOrd="0" presId="urn:microsoft.com/office/officeart/2005/8/layout/orgChart1"/>
    <dgm:cxn modelId="{A64BCA8E-8D7B-4F8E-B997-72C96EEE92BA}" type="presParOf" srcId="{26A34762-29AD-4912-A359-101914FD70F9}" destId="{55864FD1-9720-49F4-82A3-7C1FB2340EC6}" srcOrd="0" destOrd="0" presId="urn:microsoft.com/office/officeart/2005/8/layout/orgChart1"/>
    <dgm:cxn modelId="{FAD31AF5-9649-4371-9BC9-85BA24DBA593}" type="presParOf" srcId="{55864FD1-9720-49F4-82A3-7C1FB2340EC6}" destId="{BA2A055B-F21E-4065-A333-453733BA09F1}" srcOrd="0" destOrd="0" presId="urn:microsoft.com/office/officeart/2005/8/layout/orgChart1"/>
    <dgm:cxn modelId="{3A68D182-9D38-426B-B011-D08A345641F5}" type="presParOf" srcId="{55864FD1-9720-49F4-82A3-7C1FB2340EC6}" destId="{B0271DFF-C838-4166-845F-479535E3D5C8}" srcOrd="1" destOrd="0" presId="urn:microsoft.com/office/officeart/2005/8/layout/orgChart1"/>
    <dgm:cxn modelId="{AB5CCFC9-ADC5-46C1-99B7-C3FE0B34471F}" type="presParOf" srcId="{26A34762-29AD-4912-A359-101914FD70F9}" destId="{E000229C-8752-4936-BE1F-D9273B8BA0B8}" srcOrd="1" destOrd="0" presId="urn:microsoft.com/office/officeart/2005/8/layout/orgChart1"/>
    <dgm:cxn modelId="{535BCE32-D0BD-4E03-8741-AFE98C379FB6}" type="presParOf" srcId="{E000229C-8752-4936-BE1F-D9273B8BA0B8}" destId="{3EC43AE6-74BC-4169-918B-F3AE59D46D7F}" srcOrd="0" destOrd="0" presId="urn:microsoft.com/office/officeart/2005/8/layout/orgChart1"/>
    <dgm:cxn modelId="{9BAFC44C-6ADE-4730-ADB1-2D2285D1E61E}" type="presParOf" srcId="{E000229C-8752-4936-BE1F-D9273B8BA0B8}" destId="{BC9D47EF-F843-43B2-BF14-4CBA26085F32}" srcOrd="1" destOrd="0" presId="urn:microsoft.com/office/officeart/2005/8/layout/orgChart1"/>
    <dgm:cxn modelId="{81FCEEF7-7F4A-4F5C-92AD-5ECE82096AC2}" type="presParOf" srcId="{BC9D47EF-F843-43B2-BF14-4CBA26085F32}" destId="{8F8CEB2E-89D9-462D-90AC-EDE09DC41E29}" srcOrd="0" destOrd="0" presId="urn:microsoft.com/office/officeart/2005/8/layout/orgChart1"/>
    <dgm:cxn modelId="{F6FF672B-AA0A-4429-8482-A94F3340A12A}" type="presParOf" srcId="{8F8CEB2E-89D9-462D-90AC-EDE09DC41E29}" destId="{CDA387F3-3F24-4374-ABA1-41DFCEA0CCA3}" srcOrd="0" destOrd="0" presId="urn:microsoft.com/office/officeart/2005/8/layout/orgChart1"/>
    <dgm:cxn modelId="{64E38CAE-A38F-4675-B956-FD61F2BAC810}" type="presParOf" srcId="{8F8CEB2E-89D9-462D-90AC-EDE09DC41E29}" destId="{794EB2EB-5116-4D7F-AD28-8ADC2323E7DE}" srcOrd="1" destOrd="0" presId="urn:microsoft.com/office/officeart/2005/8/layout/orgChart1"/>
    <dgm:cxn modelId="{D858E2F4-6FF5-47C4-BC5C-92F8CDB93ABD}" type="presParOf" srcId="{BC9D47EF-F843-43B2-BF14-4CBA26085F32}" destId="{897FF8BB-5DE0-4878-AB53-D58161C0BF29}" srcOrd="1" destOrd="0" presId="urn:microsoft.com/office/officeart/2005/8/layout/orgChart1"/>
    <dgm:cxn modelId="{2F7F3898-D042-4667-8A88-FED3D227BCF4}" type="presParOf" srcId="{BC9D47EF-F843-43B2-BF14-4CBA26085F32}" destId="{E84489AD-CF72-4AB4-A5AA-9405E8A295DF}" srcOrd="2" destOrd="0" presId="urn:microsoft.com/office/officeart/2005/8/layout/orgChart1"/>
    <dgm:cxn modelId="{218F5ACF-947A-414B-95B9-A49FA8A08363}" type="presParOf" srcId="{E000229C-8752-4936-BE1F-D9273B8BA0B8}" destId="{B8814E5B-1A79-4224-AE09-C25FCA5A04C9}" srcOrd="2" destOrd="0" presId="urn:microsoft.com/office/officeart/2005/8/layout/orgChart1"/>
    <dgm:cxn modelId="{D38CF2C1-7FE1-4290-B0C4-CCA29ECF126B}" type="presParOf" srcId="{E000229C-8752-4936-BE1F-D9273B8BA0B8}" destId="{61015D7F-828A-461F-9F47-80B0A26D7EDA}" srcOrd="3" destOrd="0" presId="urn:microsoft.com/office/officeart/2005/8/layout/orgChart1"/>
    <dgm:cxn modelId="{43C0F8FD-95EC-4EC4-B48D-E4E45FAB5A7E}" type="presParOf" srcId="{61015D7F-828A-461F-9F47-80B0A26D7EDA}" destId="{B6F76BE3-B5D2-4362-A2F7-45B593AA4F43}" srcOrd="0" destOrd="0" presId="urn:microsoft.com/office/officeart/2005/8/layout/orgChart1"/>
    <dgm:cxn modelId="{68D3C492-0FFF-481D-9F74-00D769B9187D}" type="presParOf" srcId="{B6F76BE3-B5D2-4362-A2F7-45B593AA4F43}" destId="{49C5A35F-CFB8-4B8E-92A8-A268F51BBDA4}" srcOrd="0" destOrd="0" presId="urn:microsoft.com/office/officeart/2005/8/layout/orgChart1"/>
    <dgm:cxn modelId="{1A7A7542-CCFD-4219-BCA3-1DF675082D00}" type="presParOf" srcId="{B6F76BE3-B5D2-4362-A2F7-45B593AA4F43}" destId="{230D5F53-5925-417F-B8BC-2FCBA7A69D44}" srcOrd="1" destOrd="0" presId="urn:microsoft.com/office/officeart/2005/8/layout/orgChart1"/>
    <dgm:cxn modelId="{69831A80-E064-406D-B941-C068D722C267}" type="presParOf" srcId="{61015D7F-828A-461F-9F47-80B0A26D7EDA}" destId="{D3E09233-A006-4E21-9384-3B3CBFB47E37}" srcOrd="1" destOrd="0" presId="urn:microsoft.com/office/officeart/2005/8/layout/orgChart1"/>
    <dgm:cxn modelId="{8F9AAF05-2D5B-4279-B258-75166A802F83}" type="presParOf" srcId="{61015D7F-828A-461F-9F47-80B0A26D7EDA}" destId="{1C0406ED-DDFF-4EFB-A9F6-2CEBA6FA8D04}" srcOrd="2" destOrd="0" presId="urn:microsoft.com/office/officeart/2005/8/layout/orgChart1"/>
    <dgm:cxn modelId="{2C0F2D2D-CDCB-4D9B-BBCC-CACE36BF7E1B}" type="presParOf" srcId="{E000229C-8752-4936-BE1F-D9273B8BA0B8}" destId="{44135263-70C4-4E15-9F04-448F638D298C}" srcOrd="4" destOrd="0" presId="urn:microsoft.com/office/officeart/2005/8/layout/orgChart1"/>
    <dgm:cxn modelId="{59391A04-7EB5-4056-A60E-DCFA66929371}" type="presParOf" srcId="{E000229C-8752-4936-BE1F-D9273B8BA0B8}" destId="{CF41E6DE-2AD9-4F0C-8F39-C849F44F1425}" srcOrd="5" destOrd="0" presId="urn:microsoft.com/office/officeart/2005/8/layout/orgChart1"/>
    <dgm:cxn modelId="{166964E0-141F-4649-B956-6DF14D169CB8}" type="presParOf" srcId="{CF41E6DE-2AD9-4F0C-8F39-C849F44F1425}" destId="{76EC8FE0-2A46-42D5-A739-2E06F3D799BF}" srcOrd="0" destOrd="0" presId="urn:microsoft.com/office/officeart/2005/8/layout/orgChart1"/>
    <dgm:cxn modelId="{3B18D177-AE7E-4706-80CF-B6D264032DFF}" type="presParOf" srcId="{76EC8FE0-2A46-42D5-A739-2E06F3D799BF}" destId="{2852F39A-2012-4005-897F-B4B72FDADC95}" srcOrd="0" destOrd="0" presId="urn:microsoft.com/office/officeart/2005/8/layout/orgChart1"/>
    <dgm:cxn modelId="{DCC798CD-B398-4037-BD96-AAA8CEDFFC0A}" type="presParOf" srcId="{76EC8FE0-2A46-42D5-A739-2E06F3D799BF}" destId="{94ED1E3E-F441-4E6E-A759-E3CD0B2074B2}" srcOrd="1" destOrd="0" presId="urn:microsoft.com/office/officeart/2005/8/layout/orgChart1"/>
    <dgm:cxn modelId="{49D3C2F2-C33F-4D1A-B82E-13086E893828}" type="presParOf" srcId="{CF41E6DE-2AD9-4F0C-8F39-C849F44F1425}" destId="{4DB2E282-574F-49F1-A8CF-3FDFCA2B4779}" srcOrd="1" destOrd="0" presId="urn:microsoft.com/office/officeart/2005/8/layout/orgChart1"/>
    <dgm:cxn modelId="{FCD474B7-331F-4F7D-A0F9-6D5210E5801D}" type="presParOf" srcId="{CF41E6DE-2AD9-4F0C-8F39-C849F44F1425}" destId="{05BE34A4-62F5-44FC-9012-7BB41E90E090}" srcOrd="2" destOrd="0" presId="urn:microsoft.com/office/officeart/2005/8/layout/orgChart1"/>
    <dgm:cxn modelId="{8673DB36-C3A2-499C-8977-FD3A878C4F99}" type="presParOf" srcId="{E000229C-8752-4936-BE1F-D9273B8BA0B8}" destId="{2E6823EC-4799-40F7-88C7-A4587EC442AC}" srcOrd="6" destOrd="0" presId="urn:microsoft.com/office/officeart/2005/8/layout/orgChart1"/>
    <dgm:cxn modelId="{FB040D18-428D-4648-BCAC-3EB092ED5F64}" type="presParOf" srcId="{E000229C-8752-4936-BE1F-D9273B8BA0B8}" destId="{8455726D-8356-4D1A-A21A-471F8900F3A5}" srcOrd="7" destOrd="0" presId="urn:microsoft.com/office/officeart/2005/8/layout/orgChart1"/>
    <dgm:cxn modelId="{402E62C7-849B-4BDD-A1DC-31855CEF9A50}" type="presParOf" srcId="{8455726D-8356-4D1A-A21A-471F8900F3A5}" destId="{251821DC-47A7-461C-BAED-C7B82964C4A8}" srcOrd="0" destOrd="0" presId="urn:microsoft.com/office/officeart/2005/8/layout/orgChart1"/>
    <dgm:cxn modelId="{185983EC-45B2-443F-B444-34BA55C422D9}" type="presParOf" srcId="{251821DC-47A7-461C-BAED-C7B82964C4A8}" destId="{6DE027AB-3354-4394-9623-78F49FEB083F}" srcOrd="0" destOrd="0" presId="urn:microsoft.com/office/officeart/2005/8/layout/orgChart1"/>
    <dgm:cxn modelId="{B50C7FA5-21FD-4B30-A75D-2A8028371BEE}" type="presParOf" srcId="{251821DC-47A7-461C-BAED-C7B82964C4A8}" destId="{4230B8D6-3C70-4BC0-BEBF-CAC3FD6796D1}" srcOrd="1" destOrd="0" presId="urn:microsoft.com/office/officeart/2005/8/layout/orgChart1"/>
    <dgm:cxn modelId="{8D5DFBA2-FA30-45FD-8B24-4ECC8303BF82}" type="presParOf" srcId="{8455726D-8356-4D1A-A21A-471F8900F3A5}" destId="{A5B36107-C118-453D-B127-AC1691EC1A1D}" srcOrd="1" destOrd="0" presId="urn:microsoft.com/office/officeart/2005/8/layout/orgChart1"/>
    <dgm:cxn modelId="{E166860B-5740-4BD9-874D-D7C9AB0BBDDE}" type="presParOf" srcId="{8455726D-8356-4D1A-A21A-471F8900F3A5}" destId="{22665D82-0E50-4D9B-ACAF-29B570FBEA74}" srcOrd="2" destOrd="0" presId="urn:microsoft.com/office/officeart/2005/8/layout/orgChart1"/>
    <dgm:cxn modelId="{BACF4643-EFAF-43A4-8CD7-141A3B3CF607}" type="presParOf" srcId="{E000229C-8752-4936-BE1F-D9273B8BA0B8}" destId="{EADA9965-C97B-4320-8639-F05AE5DEE0F0}" srcOrd="8" destOrd="0" presId="urn:microsoft.com/office/officeart/2005/8/layout/orgChart1"/>
    <dgm:cxn modelId="{5485D3BB-E49A-4F5D-BC3C-923FAA97CC24}" type="presParOf" srcId="{E000229C-8752-4936-BE1F-D9273B8BA0B8}" destId="{5C154E5D-A453-4E9B-994D-92CE8BB74A29}" srcOrd="9" destOrd="0" presId="urn:microsoft.com/office/officeart/2005/8/layout/orgChart1"/>
    <dgm:cxn modelId="{0E40D64A-5A2E-4F2A-A5E9-7C94A8A4E655}" type="presParOf" srcId="{5C154E5D-A453-4E9B-994D-92CE8BB74A29}" destId="{B41B8A10-A484-4FC7-8428-604622D2E6DB}" srcOrd="0" destOrd="0" presId="urn:microsoft.com/office/officeart/2005/8/layout/orgChart1"/>
    <dgm:cxn modelId="{BD764BDA-2CFB-4FBC-9CEB-7EE793452A8A}" type="presParOf" srcId="{B41B8A10-A484-4FC7-8428-604622D2E6DB}" destId="{263B4FBC-1859-4B3C-B626-0D93987465DF}" srcOrd="0" destOrd="0" presId="urn:microsoft.com/office/officeart/2005/8/layout/orgChart1"/>
    <dgm:cxn modelId="{9BCA354C-2738-4085-90D2-6AE71E6BF2F1}" type="presParOf" srcId="{B41B8A10-A484-4FC7-8428-604622D2E6DB}" destId="{0DE73D17-BFBB-4BEB-A411-18626896EA36}" srcOrd="1" destOrd="0" presId="urn:microsoft.com/office/officeart/2005/8/layout/orgChart1"/>
    <dgm:cxn modelId="{BCBC1893-7244-4793-B027-319AEBEEE3ED}" type="presParOf" srcId="{5C154E5D-A453-4E9B-994D-92CE8BB74A29}" destId="{6F55D206-98FF-4E88-AC94-776FBA8A397E}" srcOrd="1" destOrd="0" presId="urn:microsoft.com/office/officeart/2005/8/layout/orgChart1"/>
    <dgm:cxn modelId="{63E10A6A-873D-498C-9510-19F3AE2E7AB6}" type="presParOf" srcId="{5C154E5D-A453-4E9B-994D-92CE8BB74A29}" destId="{EC2DAA78-84E9-4E2D-8711-4B96CE47AC94}" srcOrd="2" destOrd="0" presId="urn:microsoft.com/office/officeart/2005/8/layout/orgChart1"/>
    <dgm:cxn modelId="{2176FEE1-80E6-40D3-AA0D-8938AF2CD06F}" type="presParOf" srcId="{E000229C-8752-4936-BE1F-D9273B8BA0B8}" destId="{92738BBA-83AE-47BD-988B-0EBF25CCE6B6}" srcOrd="10" destOrd="0" presId="urn:microsoft.com/office/officeart/2005/8/layout/orgChart1"/>
    <dgm:cxn modelId="{8D24595A-6FD0-4F27-8E91-91BE4AB3B70D}" type="presParOf" srcId="{E000229C-8752-4936-BE1F-D9273B8BA0B8}" destId="{986297B3-FCE9-4594-9806-389347F19657}" srcOrd="11" destOrd="0" presId="urn:microsoft.com/office/officeart/2005/8/layout/orgChart1"/>
    <dgm:cxn modelId="{D75AFB38-3B32-4EDB-A265-E353B4550555}" type="presParOf" srcId="{986297B3-FCE9-4594-9806-389347F19657}" destId="{A71F5E9F-F7F7-47DD-AB8C-AC8EF504AA6F}" srcOrd="0" destOrd="0" presId="urn:microsoft.com/office/officeart/2005/8/layout/orgChart1"/>
    <dgm:cxn modelId="{5053732E-AD60-4C89-8C1C-55CA63406D86}" type="presParOf" srcId="{A71F5E9F-F7F7-47DD-AB8C-AC8EF504AA6F}" destId="{F090C32C-6A3F-4FAF-8A15-6CA183812B7A}" srcOrd="0" destOrd="0" presId="urn:microsoft.com/office/officeart/2005/8/layout/orgChart1"/>
    <dgm:cxn modelId="{8DB1B3EA-5175-4692-AACD-55A8F7D91C97}" type="presParOf" srcId="{A71F5E9F-F7F7-47DD-AB8C-AC8EF504AA6F}" destId="{3783653E-FC36-4F71-9456-AC923A8FAE3A}" srcOrd="1" destOrd="0" presId="urn:microsoft.com/office/officeart/2005/8/layout/orgChart1"/>
    <dgm:cxn modelId="{CE5E1AF3-CBFA-499B-BB9D-E5BE8C70F868}" type="presParOf" srcId="{986297B3-FCE9-4594-9806-389347F19657}" destId="{A618C545-C030-47E1-B04A-92D4613E17B9}" srcOrd="1" destOrd="0" presId="urn:microsoft.com/office/officeart/2005/8/layout/orgChart1"/>
    <dgm:cxn modelId="{D003F39E-B5ED-4A07-ABE3-8DEAD1DEF2D5}" type="presParOf" srcId="{986297B3-FCE9-4594-9806-389347F19657}" destId="{A380F406-5B97-47C0-9B00-F3403EF9C3A8}" srcOrd="2" destOrd="0" presId="urn:microsoft.com/office/officeart/2005/8/layout/orgChart1"/>
    <dgm:cxn modelId="{12FE966E-DC69-49D1-B33D-125C5E8CDB0D}" type="presParOf" srcId="{26A34762-29AD-4912-A359-101914FD70F9}" destId="{5A3BF24F-EFF3-4029-8C4F-E892DAE756C7}" srcOrd="2" destOrd="0" presId="urn:microsoft.com/office/officeart/2005/8/layout/orgChart1"/>
    <dgm:cxn modelId="{8BEEECD1-C0D8-4237-8D81-B6DDC5B64AE1}" type="presParOf" srcId="{0DB386B0-EC38-413D-B328-C0BDAFBCFAFB}" destId="{A9371105-600B-4778-BF27-6A2FE4822AF5}" srcOrd="6" destOrd="0" presId="urn:microsoft.com/office/officeart/2005/8/layout/orgChart1"/>
    <dgm:cxn modelId="{107B915E-FDA2-4582-943F-C433B2D6DEEB}" type="presParOf" srcId="{0DB386B0-EC38-413D-B328-C0BDAFBCFAFB}" destId="{70974CA9-B0DA-40F3-BF2D-90A6A7899D8F}" srcOrd="7" destOrd="0" presId="urn:microsoft.com/office/officeart/2005/8/layout/orgChart1"/>
    <dgm:cxn modelId="{382CA14B-877D-4E43-8FCC-F6D1B0C40351}" type="presParOf" srcId="{70974CA9-B0DA-40F3-BF2D-90A6A7899D8F}" destId="{C464A146-F0E7-44EF-932F-815FFCCEA83F}" srcOrd="0" destOrd="0" presId="urn:microsoft.com/office/officeart/2005/8/layout/orgChart1"/>
    <dgm:cxn modelId="{7C90D517-E1E6-4EF2-A7F0-498ABD8B0563}" type="presParOf" srcId="{C464A146-F0E7-44EF-932F-815FFCCEA83F}" destId="{DB7792CC-006F-43E3-A011-92A2A5D789CF}" srcOrd="0" destOrd="0" presId="urn:microsoft.com/office/officeart/2005/8/layout/orgChart1"/>
    <dgm:cxn modelId="{FDC3975E-2751-41AD-94EE-05D709959A42}" type="presParOf" srcId="{C464A146-F0E7-44EF-932F-815FFCCEA83F}" destId="{E2F37D1A-A805-4B83-A433-3EF4C575E362}" srcOrd="1" destOrd="0" presId="urn:microsoft.com/office/officeart/2005/8/layout/orgChart1"/>
    <dgm:cxn modelId="{E1FD7F42-938B-496C-9F31-EF60A795CFA6}" type="presParOf" srcId="{70974CA9-B0DA-40F3-BF2D-90A6A7899D8F}" destId="{0CAEB3EE-0259-48F8-9DF3-2245DC3C2036}" srcOrd="1" destOrd="0" presId="urn:microsoft.com/office/officeart/2005/8/layout/orgChart1"/>
    <dgm:cxn modelId="{2EA38145-216D-434C-BE8B-04D2AA4B5828}" type="presParOf" srcId="{0CAEB3EE-0259-48F8-9DF3-2245DC3C2036}" destId="{EA2289A6-D791-4DE9-9BB7-33BBEE181C76}" srcOrd="0" destOrd="0" presId="urn:microsoft.com/office/officeart/2005/8/layout/orgChart1"/>
    <dgm:cxn modelId="{AEF2A568-443B-41D3-823A-3D51C9F79B33}" type="presParOf" srcId="{0CAEB3EE-0259-48F8-9DF3-2245DC3C2036}" destId="{1DE31EF3-B2A8-499A-B736-C3D60B6A5883}" srcOrd="1" destOrd="0" presId="urn:microsoft.com/office/officeart/2005/8/layout/orgChart1"/>
    <dgm:cxn modelId="{368B430D-1072-4BDC-B7CD-1DCEBF7F4287}" type="presParOf" srcId="{1DE31EF3-B2A8-499A-B736-C3D60B6A5883}" destId="{C068FC78-712C-452B-BC27-D11D97EAC010}" srcOrd="0" destOrd="0" presId="urn:microsoft.com/office/officeart/2005/8/layout/orgChart1"/>
    <dgm:cxn modelId="{1E3E20C4-C327-4A9D-B3EA-1D037A2AE859}" type="presParOf" srcId="{C068FC78-712C-452B-BC27-D11D97EAC010}" destId="{026D50C2-5103-47E7-874E-DF12F094F9C7}" srcOrd="0" destOrd="0" presId="urn:microsoft.com/office/officeart/2005/8/layout/orgChart1"/>
    <dgm:cxn modelId="{BC2E37C3-FE2E-46E8-B9DF-770BCE0AA5EA}" type="presParOf" srcId="{C068FC78-712C-452B-BC27-D11D97EAC010}" destId="{9C98C46E-E36A-4B3A-B1DE-E4060683AD49}" srcOrd="1" destOrd="0" presId="urn:microsoft.com/office/officeart/2005/8/layout/orgChart1"/>
    <dgm:cxn modelId="{8C6BAB1E-B903-476A-8189-128F5E800B1D}" type="presParOf" srcId="{1DE31EF3-B2A8-499A-B736-C3D60B6A5883}" destId="{BB0AE5D5-DD33-4D27-9FCF-D7EDD2D36909}" srcOrd="1" destOrd="0" presId="urn:microsoft.com/office/officeart/2005/8/layout/orgChart1"/>
    <dgm:cxn modelId="{DD9EB8BB-F5EB-4352-8BF3-3C99CD479E19}" type="presParOf" srcId="{1DE31EF3-B2A8-499A-B736-C3D60B6A5883}" destId="{5B0E3BC5-77B2-4CD8-AAA5-3CA8767418A4}" srcOrd="2" destOrd="0" presId="urn:microsoft.com/office/officeart/2005/8/layout/orgChart1"/>
    <dgm:cxn modelId="{7A06E3C6-E52B-4986-B02B-D4F550A13864}" type="presParOf" srcId="{0CAEB3EE-0259-48F8-9DF3-2245DC3C2036}" destId="{04E75253-9399-4043-BB9B-AEE006D86CCE}" srcOrd="2" destOrd="0" presId="urn:microsoft.com/office/officeart/2005/8/layout/orgChart1"/>
    <dgm:cxn modelId="{5DC90DFB-E2A9-418D-B05B-2DC69906FDBC}" type="presParOf" srcId="{0CAEB3EE-0259-48F8-9DF3-2245DC3C2036}" destId="{CA0A23E8-E6C6-4F23-9C65-DA5271F1EB84}" srcOrd="3" destOrd="0" presId="urn:microsoft.com/office/officeart/2005/8/layout/orgChart1"/>
    <dgm:cxn modelId="{58EFE705-BC9A-4285-A614-EA4B7927F261}" type="presParOf" srcId="{CA0A23E8-E6C6-4F23-9C65-DA5271F1EB84}" destId="{3246D123-FD54-4E0E-BB07-C53D24764E16}" srcOrd="0" destOrd="0" presId="urn:microsoft.com/office/officeart/2005/8/layout/orgChart1"/>
    <dgm:cxn modelId="{C8BCA6F6-D0C4-4614-8838-70F4AA58C86F}" type="presParOf" srcId="{3246D123-FD54-4E0E-BB07-C53D24764E16}" destId="{F5559F38-D4C5-4595-B020-8EB422FE6A0B}" srcOrd="0" destOrd="0" presId="urn:microsoft.com/office/officeart/2005/8/layout/orgChart1"/>
    <dgm:cxn modelId="{300B011E-91D6-48A4-B0F9-82FAD7295252}" type="presParOf" srcId="{3246D123-FD54-4E0E-BB07-C53D24764E16}" destId="{042F7B96-C579-4565-AC72-1A4984027420}" srcOrd="1" destOrd="0" presId="urn:microsoft.com/office/officeart/2005/8/layout/orgChart1"/>
    <dgm:cxn modelId="{E5BA3E34-F090-43FA-97AF-F7103E212CAB}" type="presParOf" srcId="{CA0A23E8-E6C6-4F23-9C65-DA5271F1EB84}" destId="{DD7B0591-4363-4AF1-B796-54DCDAF45FB3}" srcOrd="1" destOrd="0" presId="urn:microsoft.com/office/officeart/2005/8/layout/orgChart1"/>
    <dgm:cxn modelId="{A7CC2A71-7B92-4C81-AE92-6DBBAF39A0BF}" type="presParOf" srcId="{CA0A23E8-E6C6-4F23-9C65-DA5271F1EB84}" destId="{CC5F2FAB-9B2A-4913-B371-6D879E0C5C19}" srcOrd="2" destOrd="0" presId="urn:microsoft.com/office/officeart/2005/8/layout/orgChart1"/>
    <dgm:cxn modelId="{E81F6193-07B2-4CA0-B9AF-C1EE82F4FE6B}" type="presParOf" srcId="{0CAEB3EE-0259-48F8-9DF3-2245DC3C2036}" destId="{63091BD9-DFF2-4E02-8B09-813FF01A506D}" srcOrd="4" destOrd="0" presId="urn:microsoft.com/office/officeart/2005/8/layout/orgChart1"/>
    <dgm:cxn modelId="{6E19C54A-8FFE-43A8-8C6B-DB1CD0493A12}" type="presParOf" srcId="{0CAEB3EE-0259-48F8-9DF3-2245DC3C2036}" destId="{5194123A-9671-4A96-8C03-2501E601ECA7}" srcOrd="5" destOrd="0" presId="urn:microsoft.com/office/officeart/2005/8/layout/orgChart1"/>
    <dgm:cxn modelId="{CD24BC7B-D9D9-45D0-B5DF-DE0BBCAAABF6}" type="presParOf" srcId="{5194123A-9671-4A96-8C03-2501E601ECA7}" destId="{1DED5412-0918-4C8C-9B02-191AA50B7099}" srcOrd="0" destOrd="0" presId="urn:microsoft.com/office/officeart/2005/8/layout/orgChart1"/>
    <dgm:cxn modelId="{7544B71E-F8F3-45E2-B623-007E1D1DC2DE}" type="presParOf" srcId="{1DED5412-0918-4C8C-9B02-191AA50B7099}" destId="{69DBA041-21BA-4C68-8629-D32D111B35E4}" srcOrd="0" destOrd="0" presId="urn:microsoft.com/office/officeart/2005/8/layout/orgChart1"/>
    <dgm:cxn modelId="{94B236EA-8B98-4E4B-B0E5-4E2CE8B5799C}" type="presParOf" srcId="{1DED5412-0918-4C8C-9B02-191AA50B7099}" destId="{BF208569-5216-4504-A87D-25773B15E807}" srcOrd="1" destOrd="0" presId="urn:microsoft.com/office/officeart/2005/8/layout/orgChart1"/>
    <dgm:cxn modelId="{802652E4-8E7E-4D57-B646-D7DC72857A2E}" type="presParOf" srcId="{5194123A-9671-4A96-8C03-2501E601ECA7}" destId="{65E4C7B5-A4F9-4967-B120-F24FDEF2D401}" srcOrd="1" destOrd="0" presId="urn:microsoft.com/office/officeart/2005/8/layout/orgChart1"/>
    <dgm:cxn modelId="{C2AE0394-5E09-412E-995A-4339EAA2943A}" type="presParOf" srcId="{5194123A-9671-4A96-8C03-2501E601ECA7}" destId="{1D80A3C6-3CEF-4CAB-8BA6-867015744BE6}" srcOrd="2" destOrd="0" presId="urn:microsoft.com/office/officeart/2005/8/layout/orgChart1"/>
    <dgm:cxn modelId="{4F33BE95-4C8B-441E-B2A9-CF9E2B805528}" type="presParOf" srcId="{0CAEB3EE-0259-48F8-9DF3-2245DC3C2036}" destId="{D4E1E11C-C864-4E1D-9DAB-DA128D3A5D2D}" srcOrd="6" destOrd="0" presId="urn:microsoft.com/office/officeart/2005/8/layout/orgChart1"/>
    <dgm:cxn modelId="{B33365CF-B8F0-4571-9B2B-63B077CB900A}" type="presParOf" srcId="{0CAEB3EE-0259-48F8-9DF3-2245DC3C2036}" destId="{CFBC05F8-00CE-4462-8B65-91445B25CFFE}" srcOrd="7" destOrd="0" presId="urn:microsoft.com/office/officeart/2005/8/layout/orgChart1"/>
    <dgm:cxn modelId="{A6047ABA-075B-4F15-8018-DE39260F3485}" type="presParOf" srcId="{CFBC05F8-00CE-4462-8B65-91445B25CFFE}" destId="{63E7ED6B-9315-439C-8D3C-074F13C499D1}" srcOrd="0" destOrd="0" presId="urn:microsoft.com/office/officeart/2005/8/layout/orgChart1"/>
    <dgm:cxn modelId="{C0F059AC-4770-4636-99F4-DE7A3A549732}" type="presParOf" srcId="{63E7ED6B-9315-439C-8D3C-074F13C499D1}" destId="{B3490FBF-EA3C-4FA8-84D5-9250124EDA1D}" srcOrd="0" destOrd="0" presId="urn:microsoft.com/office/officeart/2005/8/layout/orgChart1"/>
    <dgm:cxn modelId="{A251FD8F-8E5A-4526-BA67-090124B42F9C}" type="presParOf" srcId="{63E7ED6B-9315-439C-8D3C-074F13C499D1}" destId="{7905FF37-CEEF-4021-9E62-E9628649A1E9}" srcOrd="1" destOrd="0" presId="urn:microsoft.com/office/officeart/2005/8/layout/orgChart1"/>
    <dgm:cxn modelId="{8E163F7E-1103-4A8E-B760-C43F3F3584CB}" type="presParOf" srcId="{CFBC05F8-00CE-4462-8B65-91445B25CFFE}" destId="{29DDFA89-57C9-47E0-B303-6004F845BAB4}" srcOrd="1" destOrd="0" presId="urn:microsoft.com/office/officeart/2005/8/layout/orgChart1"/>
    <dgm:cxn modelId="{65762D32-A771-42D6-BAAC-1CC663948802}" type="presParOf" srcId="{CFBC05F8-00CE-4462-8B65-91445B25CFFE}" destId="{20220FF2-45BA-4B7A-B44E-4F6D58F4DED7}" srcOrd="2" destOrd="0" presId="urn:microsoft.com/office/officeart/2005/8/layout/orgChart1"/>
    <dgm:cxn modelId="{0552A0F6-F1B2-4018-994A-69D618E9D740}" type="presParOf" srcId="{0CAEB3EE-0259-48F8-9DF3-2245DC3C2036}" destId="{836CC0B8-0056-4BB3-B0EE-0E9F74B3E677}" srcOrd="8" destOrd="0" presId="urn:microsoft.com/office/officeart/2005/8/layout/orgChart1"/>
    <dgm:cxn modelId="{8F5BE882-BC7C-4739-88F6-E0D4A884BD5F}" type="presParOf" srcId="{0CAEB3EE-0259-48F8-9DF3-2245DC3C2036}" destId="{A8631F95-B4A5-42CB-AD7B-6BCA1029B441}" srcOrd="9" destOrd="0" presId="urn:microsoft.com/office/officeart/2005/8/layout/orgChart1"/>
    <dgm:cxn modelId="{E7F146E2-ED5B-454F-9A6A-D9A352DCDBC4}" type="presParOf" srcId="{A8631F95-B4A5-42CB-AD7B-6BCA1029B441}" destId="{EDCBC3E8-657A-4696-AD5F-2FD260FA9F1A}" srcOrd="0" destOrd="0" presId="urn:microsoft.com/office/officeart/2005/8/layout/orgChart1"/>
    <dgm:cxn modelId="{F9A84406-06E9-47A4-AE78-82C17899B8C7}" type="presParOf" srcId="{EDCBC3E8-657A-4696-AD5F-2FD260FA9F1A}" destId="{F11A9F81-E7B9-4C8D-8671-07A6B1FD7448}" srcOrd="0" destOrd="0" presId="urn:microsoft.com/office/officeart/2005/8/layout/orgChart1"/>
    <dgm:cxn modelId="{AA6D3586-6EB8-4AC1-A83D-C25477AA90D4}" type="presParOf" srcId="{EDCBC3E8-657A-4696-AD5F-2FD260FA9F1A}" destId="{C3B862FD-C675-43CC-BB81-2AF75DB912D4}" srcOrd="1" destOrd="0" presId="urn:microsoft.com/office/officeart/2005/8/layout/orgChart1"/>
    <dgm:cxn modelId="{A6BEE3D8-5640-46AC-AB15-F08AACC107BB}" type="presParOf" srcId="{A8631F95-B4A5-42CB-AD7B-6BCA1029B441}" destId="{29C7922D-7505-45C4-914F-13247F2E0C71}" srcOrd="1" destOrd="0" presId="urn:microsoft.com/office/officeart/2005/8/layout/orgChart1"/>
    <dgm:cxn modelId="{ACB9C1BA-4ED9-4972-91A1-7A789DF7BA50}" type="presParOf" srcId="{A8631F95-B4A5-42CB-AD7B-6BCA1029B441}" destId="{4436096B-4F4D-4C51-B25A-ACB46CBBB870}" srcOrd="2" destOrd="0" presId="urn:microsoft.com/office/officeart/2005/8/layout/orgChart1"/>
    <dgm:cxn modelId="{96C5D588-2E43-45F9-8D81-1BD7615BD91A}" type="presParOf" srcId="{0CAEB3EE-0259-48F8-9DF3-2245DC3C2036}" destId="{DE95F837-5030-44E1-94D0-1B603F86A0FD}" srcOrd="10" destOrd="0" presId="urn:microsoft.com/office/officeart/2005/8/layout/orgChart1"/>
    <dgm:cxn modelId="{7C851D1C-042E-420A-8CEE-4486E92E130B}" type="presParOf" srcId="{0CAEB3EE-0259-48F8-9DF3-2245DC3C2036}" destId="{245E7873-51EB-4254-AAC6-A6BC4E49CCE8}" srcOrd="11" destOrd="0" presId="urn:microsoft.com/office/officeart/2005/8/layout/orgChart1"/>
    <dgm:cxn modelId="{4DD6D462-E690-4D61-8952-05126A698EA6}" type="presParOf" srcId="{245E7873-51EB-4254-AAC6-A6BC4E49CCE8}" destId="{BB45F0CA-487A-4CA6-89D0-6A7E246E79D0}" srcOrd="0" destOrd="0" presId="urn:microsoft.com/office/officeart/2005/8/layout/orgChart1"/>
    <dgm:cxn modelId="{66F5B3CF-24AA-4C86-8EEE-1E0F37831413}" type="presParOf" srcId="{BB45F0CA-487A-4CA6-89D0-6A7E246E79D0}" destId="{BC981BC2-6284-4B88-81D3-C8A39D40D09D}" srcOrd="0" destOrd="0" presId="urn:microsoft.com/office/officeart/2005/8/layout/orgChart1"/>
    <dgm:cxn modelId="{6542E14B-C300-4F73-AF5A-39D4C0E09848}" type="presParOf" srcId="{BB45F0CA-487A-4CA6-89D0-6A7E246E79D0}" destId="{273AD7A3-E196-42D3-8568-A2FB5574C454}" srcOrd="1" destOrd="0" presId="urn:microsoft.com/office/officeart/2005/8/layout/orgChart1"/>
    <dgm:cxn modelId="{34AD527F-6C9B-4A9B-8166-2453BC46B961}" type="presParOf" srcId="{245E7873-51EB-4254-AAC6-A6BC4E49CCE8}" destId="{A4D6A84D-D922-477A-A745-861479B86FC0}" srcOrd="1" destOrd="0" presId="urn:microsoft.com/office/officeart/2005/8/layout/orgChart1"/>
    <dgm:cxn modelId="{7CC9090D-3211-4090-95A8-B44BFFEFEB21}" type="presParOf" srcId="{245E7873-51EB-4254-AAC6-A6BC4E49CCE8}" destId="{E01885B2-29CF-4AA0-8985-EF8B0D2FA625}" srcOrd="2" destOrd="0" presId="urn:microsoft.com/office/officeart/2005/8/layout/orgChart1"/>
    <dgm:cxn modelId="{82949E53-39FF-4EE8-BAB7-2DB9453A93CC}" type="presParOf" srcId="{70974CA9-B0DA-40F3-BF2D-90A6A7899D8F}" destId="{593228E6-E4B1-43C8-AF67-57CC6FEB987E}" srcOrd="2" destOrd="0" presId="urn:microsoft.com/office/officeart/2005/8/layout/orgChart1"/>
    <dgm:cxn modelId="{71A79452-B105-495C-B2B5-D6782AB4C5E4}" type="presParOf" srcId="{0DB386B0-EC38-413D-B328-C0BDAFBCFAFB}" destId="{C00F2849-C003-4803-ACF6-89B2A874F5EC}" srcOrd="8" destOrd="0" presId="urn:microsoft.com/office/officeart/2005/8/layout/orgChart1"/>
    <dgm:cxn modelId="{DCD67F91-BC40-48A7-8400-BE1D5DFEDFD8}" type="presParOf" srcId="{0DB386B0-EC38-413D-B328-C0BDAFBCFAFB}" destId="{E31119C6-61C3-4C8B-91D8-C80B10AEF4D5}" srcOrd="9" destOrd="0" presId="urn:microsoft.com/office/officeart/2005/8/layout/orgChart1"/>
    <dgm:cxn modelId="{E4D066DA-BA28-4281-BED0-5E2B214F05AA}" type="presParOf" srcId="{E31119C6-61C3-4C8B-91D8-C80B10AEF4D5}" destId="{E2CDBB23-FC32-4FE0-818A-83E00E73A9EE}" srcOrd="0" destOrd="0" presId="urn:microsoft.com/office/officeart/2005/8/layout/orgChart1"/>
    <dgm:cxn modelId="{A4901F16-3A50-4AE3-B492-EA15870F56B4}" type="presParOf" srcId="{E2CDBB23-FC32-4FE0-818A-83E00E73A9EE}" destId="{91AB63F6-8D97-4197-8D3F-2FDCA7107949}" srcOrd="0" destOrd="0" presId="urn:microsoft.com/office/officeart/2005/8/layout/orgChart1"/>
    <dgm:cxn modelId="{B1A41F47-1609-45B3-9DC2-225DC85B1559}" type="presParOf" srcId="{E2CDBB23-FC32-4FE0-818A-83E00E73A9EE}" destId="{99316EDB-D4DE-412C-A09E-F5F4603DB78A}" srcOrd="1" destOrd="0" presId="urn:microsoft.com/office/officeart/2005/8/layout/orgChart1"/>
    <dgm:cxn modelId="{F4E626E1-C367-47D5-B3A2-8F0A1A28589E}" type="presParOf" srcId="{E31119C6-61C3-4C8B-91D8-C80B10AEF4D5}" destId="{465B7A33-3AA5-4BBD-81CC-45EBBA0A2765}" srcOrd="1" destOrd="0" presId="urn:microsoft.com/office/officeart/2005/8/layout/orgChart1"/>
    <dgm:cxn modelId="{0E60B06B-6924-40B5-AD56-668B4EDEA813}" type="presParOf" srcId="{465B7A33-3AA5-4BBD-81CC-45EBBA0A2765}" destId="{56DEA7A8-8F54-4BC9-B7FD-B20441A4778A}" srcOrd="0" destOrd="0" presId="urn:microsoft.com/office/officeart/2005/8/layout/orgChart1"/>
    <dgm:cxn modelId="{52C1E301-5153-4C70-9FD2-CE560B2E4D01}" type="presParOf" srcId="{465B7A33-3AA5-4BBD-81CC-45EBBA0A2765}" destId="{B69A9502-49B5-4359-B3D2-ED79140A0C97}" srcOrd="1" destOrd="0" presId="urn:microsoft.com/office/officeart/2005/8/layout/orgChart1"/>
    <dgm:cxn modelId="{0C6DA894-AEBA-4138-96D4-725C080AC4FF}" type="presParOf" srcId="{B69A9502-49B5-4359-B3D2-ED79140A0C97}" destId="{D7FD200C-CD24-4FD4-8C2C-59B7FEC8A9A2}" srcOrd="0" destOrd="0" presId="urn:microsoft.com/office/officeart/2005/8/layout/orgChart1"/>
    <dgm:cxn modelId="{53FF7879-36C0-476C-848E-E94D33C85AF8}" type="presParOf" srcId="{D7FD200C-CD24-4FD4-8C2C-59B7FEC8A9A2}" destId="{A8F54FF2-B262-480E-8182-7E9D75122D82}" srcOrd="0" destOrd="0" presId="urn:microsoft.com/office/officeart/2005/8/layout/orgChart1"/>
    <dgm:cxn modelId="{3EB88EE3-C526-4767-8DE1-4A398586C4EE}" type="presParOf" srcId="{D7FD200C-CD24-4FD4-8C2C-59B7FEC8A9A2}" destId="{C535ACF8-028F-4C25-B4C8-B9CD685065B7}" srcOrd="1" destOrd="0" presId="urn:microsoft.com/office/officeart/2005/8/layout/orgChart1"/>
    <dgm:cxn modelId="{7B4C7983-F4C5-4263-86C9-8888DF8C2A9C}" type="presParOf" srcId="{B69A9502-49B5-4359-B3D2-ED79140A0C97}" destId="{E95C2EF7-75A5-4F85-8220-20F5AA351862}" srcOrd="1" destOrd="0" presId="urn:microsoft.com/office/officeart/2005/8/layout/orgChart1"/>
    <dgm:cxn modelId="{2D1C8721-EE6D-4DC7-AD74-087139E85A4D}" type="presParOf" srcId="{B69A9502-49B5-4359-B3D2-ED79140A0C97}" destId="{FA40EDA2-2B6A-4AC0-8F8F-1493A737FF81}" srcOrd="2" destOrd="0" presId="urn:microsoft.com/office/officeart/2005/8/layout/orgChart1"/>
    <dgm:cxn modelId="{5A640829-6BA6-4CD4-AEC5-5D5732610101}" type="presParOf" srcId="{465B7A33-3AA5-4BBD-81CC-45EBBA0A2765}" destId="{B0C80FED-22FF-497F-87EB-0D639E15865A}" srcOrd="2" destOrd="0" presId="urn:microsoft.com/office/officeart/2005/8/layout/orgChart1"/>
    <dgm:cxn modelId="{0C4F581E-83F8-4CDC-9F14-A9EDE4ABB5A1}" type="presParOf" srcId="{465B7A33-3AA5-4BBD-81CC-45EBBA0A2765}" destId="{1CE63475-ACA5-417C-ACEB-AB28EFADC897}" srcOrd="3" destOrd="0" presId="urn:microsoft.com/office/officeart/2005/8/layout/orgChart1"/>
    <dgm:cxn modelId="{DC4BFE51-A1F2-401C-B773-4C3EC9A07A82}" type="presParOf" srcId="{1CE63475-ACA5-417C-ACEB-AB28EFADC897}" destId="{2E12F137-0127-44A0-A160-81942E11CAD6}" srcOrd="0" destOrd="0" presId="urn:microsoft.com/office/officeart/2005/8/layout/orgChart1"/>
    <dgm:cxn modelId="{E4FF8E9F-DC26-4078-88CA-FC4C5E992A4C}" type="presParOf" srcId="{2E12F137-0127-44A0-A160-81942E11CAD6}" destId="{AFE13048-AEF6-498F-8243-A8334880F3E5}" srcOrd="0" destOrd="0" presId="urn:microsoft.com/office/officeart/2005/8/layout/orgChart1"/>
    <dgm:cxn modelId="{7C2ABA7D-6242-4035-BCC0-93D4FD445364}" type="presParOf" srcId="{2E12F137-0127-44A0-A160-81942E11CAD6}" destId="{457AD487-8EF6-483E-8117-478A2E5CB867}" srcOrd="1" destOrd="0" presId="urn:microsoft.com/office/officeart/2005/8/layout/orgChart1"/>
    <dgm:cxn modelId="{53283DAA-C546-447B-9871-A172883A6EA1}" type="presParOf" srcId="{1CE63475-ACA5-417C-ACEB-AB28EFADC897}" destId="{D8199170-0CCB-4CA3-B225-E46F09D3B302}" srcOrd="1" destOrd="0" presId="urn:microsoft.com/office/officeart/2005/8/layout/orgChart1"/>
    <dgm:cxn modelId="{6D2C2A12-51B5-4541-863B-3620381309C5}" type="presParOf" srcId="{1CE63475-ACA5-417C-ACEB-AB28EFADC897}" destId="{EA904596-DB5C-4978-87E5-A78266CAFEE9}" srcOrd="2" destOrd="0" presId="urn:microsoft.com/office/officeart/2005/8/layout/orgChart1"/>
    <dgm:cxn modelId="{48F9144C-E02E-4898-AEDF-2A055B511DCC}" type="presParOf" srcId="{E31119C6-61C3-4C8B-91D8-C80B10AEF4D5}" destId="{B2E3F69E-2164-4B43-918F-28C6B004634C}" srcOrd="2" destOrd="0" presId="urn:microsoft.com/office/officeart/2005/8/layout/orgChart1"/>
    <dgm:cxn modelId="{C018AC2A-0E07-41BF-9A19-6E354ED959FF}" type="presParOf" srcId="{0DB386B0-EC38-413D-B328-C0BDAFBCFAFB}" destId="{0E5E27BE-0F4C-45A8-B658-09C91921A7FE}" srcOrd="10" destOrd="0" presId="urn:microsoft.com/office/officeart/2005/8/layout/orgChart1"/>
    <dgm:cxn modelId="{33F40B13-76FA-4C5C-9921-6C6CE2FBF1A0}" type="presParOf" srcId="{0DB386B0-EC38-413D-B328-C0BDAFBCFAFB}" destId="{4B9AEE32-D175-4E0E-A9A4-64B85BE605C7}" srcOrd="11" destOrd="0" presId="urn:microsoft.com/office/officeart/2005/8/layout/orgChart1"/>
    <dgm:cxn modelId="{51F4BE0D-1133-455A-A896-44C22FCC586D}" type="presParOf" srcId="{4B9AEE32-D175-4E0E-A9A4-64B85BE605C7}" destId="{DC4EEDA8-44CA-4A62-BBE8-95FF150FF13E}" srcOrd="0" destOrd="0" presId="urn:microsoft.com/office/officeart/2005/8/layout/orgChart1"/>
    <dgm:cxn modelId="{A57B79FA-5B28-4E51-8702-D7CE1F4C4910}" type="presParOf" srcId="{DC4EEDA8-44CA-4A62-BBE8-95FF150FF13E}" destId="{E8F0B98B-EF16-4C45-9E59-CDC1B5BFC85C}" srcOrd="0" destOrd="0" presId="urn:microsoft.com/office/officeart/2005/8/layout/orgChart1"/>
    <dgm:cxn modelId="{746C8075-9667-42BA-94E0-2DD9A514FDE6}" type="presParOf" srcId="{DC4EEDA8-44CA-4A62-BBE8-95FF150FF13E}" destId="{9B0B3B42-4FD2-43C2-B8AD-96EC0FB133E3}" srcOrd="1" destOrd="0" presId="urn:microsoft.com/office/officeart/2005/8/layout/orgChart1"/>
    <dgm:cxn modelId="{7FA3DD83-6AA7-4E70-A61D-DECBDBAC5304}" type="presParOf" srcId="{4B9AEE32-D175-4E0E-A9A4-64B85BE605C7}" destId="{8A3C0226-54EF-435B-9E3C-B059E23265D5}" srcOrd="1" destOrd="0" presId="urn:microsoft.com/office/officeart/2005/8/layout/orgChart1"/>
    <dgm:cxn modelId="{11CDDD6E-C746-4BAC-94F6-728975E92313}" type="presParOf" srcId="{8A3C0226-54EF-435B-9E3C-B059E23265D5}" destId="{8E47779D-AB74-4CFF-A5DB-A57E8F716237}" srcOrd="0" destOrd="0" presId="urn:microsoft.com/office/officeart/2005/8/layout/orgChart1"/>
    <dgm:cxn modelId="{374C7738-4D7C-490F-8FD1-378BBC6F5BB7}" type="presParOf" srcId="{8A3C0226-54EF-435B-9E3C-B059E23265D5}" destId="{C6EB13AC-9B70-4407-839E-FEDEC121971B}" srcOrd="1" destOrd="0" presId="urn:microsoft.com/office/officeart/2005/8/layout/orgChart1"/>
    <dgm:cxn modelId="{0733E17D-2793-47E8-983E-ABC2AD7FBED7}" type="presParOf" srcId="{C6EB13AC-9B70-4407-839E-FEDEC121971B}" destId="{EE64E159-7D18-42F8-9F12-7202DBA37977}" srcOrd="0" destOrd="0" presId="urn:microsoft.com/office/officeart/2005/8/layout/orgChart1"/>
    <dgm:cxn modelId="{E088AE1A-6A85-4153-95ED-5C96C1E46663}" type="presParOf" srcId="{EE64E159-7D18-42F8-9F12-7202DBA37977}" destId="{12BF4F96-387A-4AD2-A749-8F1DD843CC5C}" srcOrd="0" destOrd="0" presId="urn:microsoft.com/office/officeart/2005/8/layout/orgChart1"/>
    <dgm:cxn modelId="{4C598301-A6EC-4323-88BD-126C9D7538CB}" type="presParOf" srcId="{EE64E159-7D18-42F8-9F12-7202DBA37977}" destId="{D0EEF3E4-65ED-4725-AB4D-A7B40E82FD12}" srcOrd="1" destOrd="0" presId="urn:microsoft.com/office/officeart/2005/8/layout/orgChart1"/>
    <dgm:cxn modelId="{0BD4BB89-855A-4E77-9647-346A9C59304A}" type="presParOf" srcId="{C6EB13AC-9B70-4407-839E-FEDEC121971B}" destId="{8F3980E5-BD35-4C9F-899F-E3A42A76630E}" srcOrd="1" destOrd="0" presId="urn:microsoft.com/office/officeart/2005/8/layout/orgChart1"/>
    <dgm:cxn modelId="{E909364C-4543-4AE1-A7ED-F78302F51DDF}" type="presParOf" srcId="{C6EB13AC-9B70-4407-839E-FEDEC121971B}" destId="{1040C472-C398-4617-95BA-7F2C2E8F6327}" srcOrd="2" destOrd="0" presId="urn:microsoft.com/office/officeart/2005/8/layout/orgChart1"/>
    <dgm:cxn modelId="{A4E6D249-BF77-470D-9F7F-E492C3C0BFD4}" type="presParOf" srcId="{8A3C0226-54EF-435B-9E3C-B059E23265D5}" destId="{0761D8F1-C4CC-4435-B75C-3D356448C148}" srcOrd="2" destOrd="0" presId="urn:microsoft.com/office/officeart/2005/8/layout/orgChart1"/>
    <dgm:cxn modelId="{DD62AE79-2689-4444-A76D-80B23B3244F7}" type="presParOf" srcId="{8A3C0226-54EF-435B-9E3C-B059E23265D5}" destId="{2CC3FE1C-86FA-4874-B7D9-A476471A1BAA}" srcOrd="3" destOrd="0" presId="urn:microsoft.com/office/officeart/2005/8/layout/orgChart1"/>
    <dgm:cxn modelId="{A09AFAEC-91EC-4BCE-99C1-0420E72B8E7B}" type="presParOf" srcId="{2CC3FE1C-86FA-4874-B7D9-A476471A1BAA}" destId="{48B9CECC-CF44-486E-BA8C-8CAE33834F43}" srcOrd="0" destOrd="0" presId="urn:microsoft.com/office/officeart/2005/8/layout/orgChart1"/>
    <dgm:cxn modelId="{C9F3C81B-2C97-4BCC-BED3-7E1F2983064B}" type="presParOf" srcId="{48B9CECC-CF44-486E-BA8C-8CAE33834F43}" destId="{A77F070E-0141-4A1F-9686-DAE8FB888CA6}" srcOrd="0" destOrd="0" presId="urn:microsoft.com/office/officeart/2005/8/layout/orgChart1"/>
    <dgm:cxn modelId="{093E5CF3-A023-4333-877E-BFD9DBEC053D}" type="presParOf" srcId="{48B9CECC-CF44-486E-BA8C-8CAE33834F43}" destId="{70B4F739-0A16-4336-B0DB-7E42827A2605}" srcOrd="1" destOrd="0" presId="urn:microsoft.com/office/officeart/2005/8/layout/orgChart1"/>
    <dgm:cxn modelId="{F06B0CFF-14BA-4920-A924-79DA460E5614}" type="presParOf" srcId="{2CC3FE1C-86FA-4874-B7D9-A476471A1BAA}" destId="{AABD0624-A83A-4D95-9F6B-55FF7B6C3563}" srcOrd="1" destOrd="0" presId="urn:microsoft.com/office/officeart/2005/8/layout/orgChart1"/>
    <dgm:cxn modelId="{702CD063-9291-4B1B-943B-4A43A01B7387}" type="presParOf" srcId="{2CC3FE1C-86FA-4874-B7D9-A476471A1BAA}" destId="{E21EA464-BAFF-490F-934E-40563AF16E7E}" srcOrd="2" destOrd="0" presId="urn:microsoft.com/office/officeart/2005/8/layout/orgChart1"/>
    <dgm:cxn modelId="{D354D351-B8DA-4518-A7C4-B0CB7FFE22B1}" type="presParOf" srcId="{8A3C0226-54EF-435B-9E3C-B059E23265D5}" destId="{8BDAA788-74B2-4B66-A021-9E09046F9F40}" srcOrd="4" destOrd="0" presId="urn:microsoft.com/office/officeart/2005/8/layout/orgChart1"/>
    <dgm:cxn modelId="{E640C092-1389-4395-AF24-F0930CB968A8}" type="presParOf" srcId="{8A3C0226-54EF-435B-9E3C-B059E23265D5}" destId="{688AC2DD-9D36-4A3E-9850-FF1A2C6A1A23}" srcOrd="5" destOrd="0" presId="urn:microsoft.com/office/officeart/2005/8/layout/orgChart1"/>
    <dgm:cxn modelId="{949CE9DE-C5FE-43C8-AAFC-EE2CFD785AA7}" type="presParOf" srcId="{688AC2DD-9D36-4A3E-9850-FF1A2C6A1A23}" destId="{916C08B6-EF7B-4853-8359-5A20A9369180}" srcOrd="0" destOrd="0" presId="urn:microsoft.com/office/officeart/2005/8/layout/orgChart1"/>
    <dgm:cxn modelId="{B20DDA7B-4AEA-41A0-A759-1702DA6539C2}" type="presParOf" srcId="{916C08B6-EF7B-4853-8359-5A20A9369180}" destId="{24A8A670-5BE2-4923-B8E7-C102567EAAE4}" srcOrd="0" destOrd="0" presId="urn:microsoft.com/office/officeart/2005/8/layout/orgChart1"/>
    <dgm:cxn modelId="{AF409A15-C158-45A1-835E-C64209A1F7CF}" type="presParOf" srcId="{916C08B6-EF7B-4853-8359-5A20A9369180}" destId="{8DA74FF7-89B4-41AE-B7E3-6CCF62F3E615}" srcOrd="1" destOrd="0" presId="urn:microsoft.com/office/officeart/2005/8/layout/orgChart1"/>
    <dgm:cxn modelId="{8CAE84C8-D258-464B-8BA2-D2A6EA8EA8FC}" type="presParOf" srcId="{688AC2DD-9D36-4A3E-9850-FF1A2C6A1A23}" destId="{0F0CAB3F-9E0F-4C3E-8205-0B5372BEDAB9}" srcOrd="1" destOrd="0" presId="urn:microsoft.com/office/officeart/2005/8/layout/orgChart1"/>
    <dgm:cxn modelId="{16FB2677-7E8F-4273-885F-C9A4D1E5C615}" type="presParOf" srcId="{688AC2DD-9D36-4A3E-9850-FF1A2C6A1A23}" destId="{42EF4E1F-FCBD-47EB-B807-B2C45FE80A5F}" srcOrd="2" destOrd="0" presId="urn:microsoft.com/office/officeart/2005/8/layout/orgChart1"/>
    <dgm:cxn modelId="{B8896681-F5FB-48F3-B903-7BC3F9A160AF}" type="presParOf" srcId="{8A3C0226-54EF-435B-9E3C-B059E23265D5}" destId="{9A7837F3-9BE4-40E8-98D9-D68257346876}" srcOrd="6" destOrd="0" presId="urn:microsoft.com/office/officeart/2005/8/layout/orgChart1"/>
    <dgm:cxn modelId="{DF8B2389-0200-412A-991B-7E33984F4CB0}" type="presParOf" srcId="{8A3C0226-54EF-435B-9E3C-B059E23265D5}" destId="{EDB313DD-89AD-4D2A-A296-604D08D0E99D}" srcOrd="7" destOrd="0" presId="urn:microsoft.com/office/officeart/2005/8/layout/orgChart1"/>
    <dgm:cxn modelId="{837790B3-F0C4-4576-BC2E-4DCDB0ED60E7}" type="presParOf" srcId="{EDB313DD-89AD-4D2A-A296-604D08D0E99D}" destId="{7F8998ED-5F23-432D-8507-226B58AFB54C}" srcOrd="0" destOrd="0" presId="urn:microsoft.com/office/officeart/2005/8/layout/orgChart1"/>
    <dgm:cxn modelId="{F12221EA-FF8C-4116-A3BC-E892C60EB818}" type="presParOf" srcId="{7F8998ED-5F23-432D-8507-226B58AFB54C}" destId="{9144B16F-8E1B-4332-B3D3-F4F159A5CFDE}" srcOrd="0" destOrd="0" presId="urn:microsoft.com/office/officeart/2005/8/layout/orgChart1"/>
    <dgm:cxn modelId="{3F11F4C2-B2D9-4E9B-B9E6-EE6BE3265231}" type="presParOf" srcId="{7F8998ED-5F23-432D-8507-226B58AFB54C}" destId="{D969984B-6638-4A58-B26A-69F2999F5AFD}" srcOrd="1" destOrd="0" presId="urn:microsoft.com/office/officeart/2005/8/layout/orgChart1"/>
    <dgm:cxn modelId="{F97AFCD4-DDAA-4155-8D41-0492997C01C0}" type="presParOf" srcId="{EDB313DD-89AD-4D2A-A296-604D08D0E99D}" destId="{C28A1AFB-E3EA-4587-8111-882A8C4C71F1}" srcOrd="1" destOrd="0" presId="urn:microsoft.com/office/officeart/2005/8/layout/orgChart1"/>
    <dgm:cxn modelId="{A1BE1DA7-B123-42A7-9090-1FA984532EAE}" type="presParOf" srcId="{EDB313DD-89AD-4D2A-A296-604D08D0E99D}" destId="{B39A52DF-6622-4530-9A7C-EA39083CAD6A}" srcOrd="2" destOrd="0" presId="urn:microsoft.com/office/officeart/2005/8/layout/orgChart1"/>
    <dgm:cxn modelId="{679B55ED-F9ED-45A1-914A-0761AA400F5B}" type="presParOf" srcId="{8A3C0226-54EF-435B-9E3C-B059E23265D5}" destId="{CF70E197-225C-4F61-9D4A-481A347BEB36}" srcOrd="8" destOrd="0" presId="urn:microsoft.com/office/officeart/2005/8/layout/orgChart1"/>
    <dgm:cxn modelId="{7677A583-E964-4419-8B84-C624649F5CC6}" type="presParOf" srcId="{8A3C0226-54EF-435B-9E3C-B059E23265D5}" destId="{7585E685-66B6-494F-96D7-8FD79F7E731B}" srcOrd="9" destOrd="0" presId="urn:microsoft.com/office/officeart/2005/8/layout/orgChart1"/>
    <dgm:cxn modelId="{D121FFF3-C8FD-49A9-8AA0-1FFEF4F68753}" type="presParOf" srcId="{7585E685-66B6-494F-96D7-8FD79F7E731B}" destId="{81E25F54-7CF4-4490-B8B2-A518C456F9B0}" srcOrd="0" destOrd="0" presId="urn:microsoft.com/office/officeart/2005/8/layout/orgChart1"/>
    <dgm:cxn modelId="{D4A31FC6-3413-43A0-9323-BB0CDB9B326F}" type="presParOf" srcId="{81E25F54-7CF4-4490-B8B2-A518C456F9B0}" destId="{4496176F-9C91-4390-BDC0-A2D098125DD4}" srcOrd="0" destOrd="0" presId="urn:microsoft.com/office/officeart/2005/8/layout/orgChart1"/>
    <dgm:cxn modelId="{F0BF336B-83F8-4AAF-BE97-8113C3A4899C}" type="presParOf" srcId="{81E25F54-7CF4-4490-B8B2-A518C456F9B0}" destId="{40818F47-BFEE-4B43-A03B-3132F54A5941}" srcOrd="1" destOrd="0" presId="urn:microsoft.com/office/officeart/2005/8/layout/orgChart1"/>
    <dgm:cxn modelId="{A83CABE9-5959-416B-9D08-1715C60EE904}" type="presParOf" srcId="{7585E685-66B6-494F-96D7-8FD79F7E731B}" destId="{7F1C8760-5DCA-48AD-B640-41AC2BBAC796}" srcOrd="1" destOrd="0" presId="urn:microsoft.com/office/officeart/2005/8/layout/orgChart1"/>
    <dgm:cxn modelId="{406A6C38-9EF1-4ADB-B6CC-1BD144A56FB0}" type="presParOf" srcId="{7585E685-66B6-494F-96D7-8FD79F7E731B}" destId="{CB9146A2-C29B-4111-9542-B643DC811D13}" srcOrd="2" destOrd="0" presId="urn:microsoft.com/office/officeart/2005/8/layout/orgChart1"/>
    <dgm:cxn modelId="{AD3B1476-6AEA-4D86-B94C-9651850BB074}" type="presParOf" srcId="{4B9AEE32-D175-4E0E-A9A4-64B85BE605C7}" destId="{ADA97CDF-5339-4000-833A-8A9F09864E57}" srcOrd="2" destOrd="0" presId="urn:microsoft.com/office/officeart/2005/8/layout/orgChart1"/>
    <dgm:cxn modelId="{4B811A3A-4C52-4814-A6BE-5A354543739D}" type="presParOf" srcId="{0DB386B0-EC38-413D-B328-C0BDAFBCFAFB}" destId="{CC5B5A29-3A0A-47D5-8F61-F3930739F918}" srcOrd="12" destOrd="0" presId="urn:microsoft.com/office/officeart/2005/8/layout/orgChart1"/>
    <dgm:cxn modelId="{97B31AD1-AE97-45E1-9272-A1C6273FFEB0}" type="presParOf" srcId="{0DB386B0-EC38-413D-B328-C0BDAFBCFAFB}" destId="{0C090773-0131-4C9E-B611-D73530101FB7}" srcOrd="13" destOrd="0" presId="urn:microsoft.com/office/officeart/2005/8/layout/orgChart1"/>
    <dgm:cxn modelId="{69EDA317-2824-43A3-8AD8-45F1264ACDF3}" type="presParOf" srcId="{0C090773-0131-4C9E-B611-D73530101FB7}" destId="{0EE97C91-BAF0-47C8-B4E1-F8A3661819A5}" srcOrd="0" destOrd="0" presId="urn:microsoft.com/office/officeart/2005/8/layout/orgChart1"/>
    <dgm:cxn modelId="{ED8A7C78-FD5F-48E4-933F-CB5841231EF6}" type="presParOf" srcId="{0EE97C91-BAF0-47C8-B4E1-F8A3661819A5}" destId="{4D43DB90-2CC0-4AE2-974F-06855A5195FD}" srcOrd="0" destOrd="0" presId="urn:microsoft.com/office/officeart/2005/8/layout/orgChart1"/>
    <dgm:cxn modelId="{98E91147-B724-42CC-9394-AC95D2D06013}" type="presParOf" srcId="{0EE97C91-BAF0-47C8-B4E1-F8A3661819A5}" destId="{83CD33DE-3777-48EB-A0CA-C627B5052917}" srcOrd="1" destOrd="0" presId="urn:microsoft.com/office/officeart/2005/8/layout/orgChart1"/>
    <dgm:cxn modelId="{505AEFD6-0B15-4C0E-9E75-9BA11BC5265A}" type="presParOf" srcId="{0C090773-0131-4C9E-B611-D73530101FB7}" destId="{9F82EF58-E5E1-4E9E-8B13-1C6D913B4A42}" srcOrd="1" destOrd="0" presId="urn:microsoft.com/office/officeart/2005/8/layout/orgChart1"/>
    <dgm:cxn modelId="{EE59DC4E-506A-457B-9692-3EA9190B455F}" type="presParOf" srcId="{9F82EF58-E5E1-4E9E-8B13-1C6D913B4A42}" destId="{CBED15B2-1841-4D50-BA98-11CA8901B1A0}" srcOrd="0" destOrd="0" presId="urn:microsoft.com/office/officeart/2005/8/layout/orgChart1"/>
    <dgm:cxn modelId="{74E80561-2BE6-4569-85A3-61D2D1CE1334}" type="presParOf" srcId="{9F82EF58-E5E1-4E9E-8B13-1C6D913B4A42}" destId="{1D9E270E-C4DD-4B8B-9273-416942D94AFA}" srcOrd="1" destOrd="0" presId="urn:microsoft.com/office/officeart/2005/8/layout/orgChart1"/>
    <dgm:cxn modelId="{76489645-4072-46E3-AD92-FBC91CAC0A31}" type="presParOf" srcId="{1D9E270E-C4DD-4B8B-9273-416942D94AFA}" destId="{C4D138E8-3091-426B-8FBA-20CA337A0839}" srcOrd="0" destOrd="0" presId="urn:microsoft.com/office/officeart/2005/8/layout/orgChart1"/>
    <dgm:cxn modelId="{BE7ACB77-7EEE-4E03-A702-62ECC2B91648}" type="presParOf" srcId="{C4D138E8-3091-426B-8FBA-20CA337A0839}" destId="{E616EA94-9A1E-4750-A41A-C27E9AB0F13C}" srcOrd="0" destOrd="0" presId="urn:microsoft.com/office/officeart/2005/8/layout/orgChart1"/>
    <dgm:cxn modelId="{AA5C51A9-844E-499F-8F8E-B9358E946886}" type="presParOf" srcId="{C4D138E8-3091-426B-8FBA-20CA337A0839}" destId="{196A6464-D61B-4AEF-9FD5-67142010FF37}" srcOrd="1" destOrd="0" presId="urn:microsoft.com/office/officeart/2005/8/layout/orgChart1"/>
    <dgm:cxn modelId="{49320EC9-71F6-46BA-B4FE-D862F7D58721}" type="presParOf" srcId="{1D9E270E-C4DD-4B8B-9273-416942D94AFA}" destId="{A5177889-C68C-42C3-ADA3-6916230F402A}" srcOrd="1" destOrd="0" presId="urn:microsoft.com/office/officeart/2005/8/layout/orgChart1"/>
    <dgm:cxn modelId="{DE0D93A0-ACA5-42CB-B536-F66D7ADF975A}" type="presParOf" srcId="{1D9E270E-C4DD-4B8B-9273-416942D94AFA}" destId="{AF9CB360-625A-40F0-8362-032EE08EEAF9}" srcOrd="2" destOrd="0" presId="urn:microsoft.com/office/officeart/2005/8/layout/orgChart1"/>
    <dgm:cxn modelId="{BBBECE28-0D78-4117-82E8-B3EDCF521229}" type="presParOf" srcId="{9F82EF58-E5E1-4E9E-8B13-1C6D913B4A42}" destId="{0772FB77-9A4F-45DA-9418-8303A02A52C2}" srcOrd="2" destOrd="0" presId="urn:microsoft.com/office/officeart/2005/8/layout/orgChart1"/>
    <dgm:cxn modelId="{AA11AF02-2F0E-46DF-8790-020111E92257}" type="presParOf" srcId="{9F82EF58-E5E1-4E9E-8B13-1C6D913B4A42}" destId="{79C42650-2721-4ED9-9B21-7A3CC70A2A44}" srcOrd="3" destOrd="0" presId="urn:microsoft.com/office/officeart/2005/8/layout/orgChart1"/>
    <dgm:cxn modelId="{928E6C68-7D34-44FB-A040-A09A5E5E5994}" type="presParOf" srcId="{79C42650-2721-4ED9-9B21-7A3CC70A2A44}" destId="{F47C3B4D-2202-4CBE-B008-A1DBB8AF4EC4}" srcOrd="0" destOrd="0" presId="urn:microsoft.com/office/officeart/2005/8/layout/orgChart1"/>
    <dgm:cxn modelId="{4D75B450-A21C-40AB-A04D-E64052B249A3}" type="presParOf" srcId="{F47C3B4D-2202-4CBE-B008-A1DBB8AF4EC4}" destId="{3DB5C3F6-B174-43E3-B2CE-9D0C639C8AEF}" srcOrd="0" destOrd="0" presId="urn:microsoft.com/office/officeart/2005/8/layout/orgChart1"/>
    <dgm:cxn modelId="{56BD09D1-7874-4536-889F-831571EC1175}" type="presParOf" srcId="{F47C3B4D-2202-4CBE-B008-A1DBB8AF4EC4}" destId="{C4C0B8B3-C7C1-4D36-8E6F-94B624528ED4}" srcOrd="1" destOrd="0" presId="urn:microsoft.com/office/officeart/2005/8/layout/orgChart1"/>
    <dgm:cxn modelId="{71998024-C30F-41FB-AB8B-7E171EF44577}" type="presParOf" srcId="{79C42650-2721-4ED9-9B21-7A3CC70A2A44}" destId="{2F51C577-5D04-4B4D-BF8C-7FEF70445237}" srcOrd="1" destOrd="0" presId="urn:microsoft.com/office/officeart/2005/8/layout/orgChart1"/>
    <dgm:cxn modelId="{FB75EFDB-E6B1-4963-9379-BB2A89A4E425}" type="presParOf" srcId="{79C42650-2721-4ED9-9B21-7A3CC70A2A44}" destId="{1C814F63-A79E-415D-AA9D-C211C16B30BC}" srcOrd="2" destOrd="0" presId="urn:microsoft.com/office/officeart/2005/8/layout/orgChart1"/>
    <dgm:cxn modelId="{8E4C9B6C-EC82-4AD1-8974-04394FF44632}" type="presParOf" srcId="{9F82EF58-E5E1-4E9E-8B13-1C6D913B4A42}" destId="{A64A4895-426A-4288-9BA5-3FA6F36E8EE6}" srcOrd="4" destOrd="0" presId="urn:microsoft.com/office/officeart/2005/8/layout/orgChart1"/>
    <dgm:cxn modelId="{C470B61A-ED6E-4B32-B3C8-8E59A7E4B5A1}" type="presParOf" srcId="{9F82EF58-E5E1-4E9E-8B13-1C6D913B4A42}" destId="{3381D37D-BF75-471C-959B-F52A342AD742}" srcOrd="5" destOrd="0" presId="urn:microsoft.com/office/officeart/2005/8/layout/orgChart1"/>
    <dgm:cxn modelId="{959762DE-A670-4867-B0C0-EC8BE228B6E3}" type="presParOf" srcId="{3381D37D-BF75-471C-959B-F52A342AD742}" destId="{6BB81D7F-E3C1-4A1B-BFC8-0089369EAC2D}" srcOrd="0" destOrd="0" presId="urn:microsoft.com/office/officeart/2005/8/layout/orgChart1"/>
    <dgm:cxn modelId="{EA4706E7-0659-43D9-8137-6306E7214586}" type="presParOf" srcId="{6BB81D7F-E3C1-4A1B-BFC8-0089369EAC2D}" destId="{FEB00C8B-471A-41DB-8A37-E2CF3CDB8812}" srcOrd="0" destOrd="0" presId="urn:microsoft.com/office/officeart/2005/8/layout/orgChart1"/>
    <dgm:cxn modelId="{9383FD13-F9CE-47A8-A3BE-6EDA2B8FC614}" type="presParOf" srcId="{6BB81D7F-E3C1-4A1B-BFC8-0089369EAC2D}" destId="{6AED0D0C-9F73-490D-AAF0-897E8CDE0F70}" srcOrd="1" destOrd="0" presId="urn:microsoft.com/office/officeart/2005/8/layout/orgChart1"/>
    <dgm:cxn modelId="{BF268685-46F9-4FCA-AC77-6A2200F588C3}" type="presParOf" srcId="{3381D37D-BF75-471C-959B-F52A342AD742}" destId="{40A40D73-16F0-4C19-B590-DB593571463A}" srcOrd="1" destOrd="0" presId="urn:microsoft.com/office/officeart/2005/8/layout/orgChart1"/>
    <dgm:cxn modelId="{EB0653D1-7739-4651-BB31-3520A946AE6A}" type="presParOf" srcId="{3381D37D-BF75-471C-959B-F52A342AD742}" destId="{B84DEFF9-5B1F-4CD1-BB1F-A8B08788E6A8}" srcOrd="2" destOrd="0" presId="urn:microsoft.com/office/officeart/2005/8/layout/orgChart1"/>
    <dgm:cxn modelId="{32574448-42AE-4E61-AF71-1970D96C1EBF}" type="presParOf" srcId="{0C090773-0131-4C9E-B611-D73530101FB7}" destId="{66A3F58A-B850-4923-89C4-22C9D4A6168E}" srcOrd="2" destOrd="0" presId="urn:microsoft.com/office/officeart/2005/8/layout/orgChart1"/>
    <dgm:cxn modelId="{C075EEA6-A968-44E6-8377-8AB812A7D530}" type="presParOf" srcId="{88C40047-8C97-41D3-AEAB-4D0047F3EF80}" destId="{4DDBA8B5-0A40-4550-BBE8-7B8E6D06A42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A4895-426A-4288-9BA5-3FA6F36E8EE6}">
      <dsp:nvSpPr>
        <dsp:cNvPr id="0" name=""/>
        <dsp:cNvSpPr/>
      </dsp:nvSpPr>
      <dsp:spPr>
        <a:xfrm>
          <a:off x="9555310" y="1272891"/>
          <a:ext cx="200321" cy="17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6484"/>
              </a:lnTo>
              <a:lnTo>
                <a:pt x="200321" y="17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2FB77-9A4F-45DA-9418-8303A02A52C2}">
      <dsp:nvSpPr>
        <dsp:cNvPr id="0" name=""/>
        <dsp:cNvSpPr/>
      </dsp:nvSpPr>
      <dsp:spPr>
        <a:xfrm>
          <a:off x="9555310" y="1272891"/>
          <a:ext cx="200321" cy="1093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3131"/>
              </a:lnTo>
              <a:lnTo>
                <a:pt x="200321" y="1093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D15B2-1841-4D50-BA98-11CA8901B1A0}">
      <dsp:nvSpPr>
        <dsp:cNvPr id="0" name=""/>
        <dsp:cNvSpPr/>
      </dsp:nvSpPr>
      <dsp:spPr>
        <a:xfrm>
          <a:off x="9555310" y="1272891"/>
          <a:ext cx="200321" cy="429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778"/>
              </a:lnTo>
              <a:lnTo>
                <a:pt x="200321" y="4297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B5A29-3A0A-47D5-8F61-F3930739F918}">
      <dsp:nvSpPr>
        <dsp:cNvPr id="0" name=""/>
        <dsp:cNvSpPr/>
      </dsp:nvSpPr>
      <dsp:spPr>
        <a:xfrm>
          <a:off x="5664059" y="609463"/>
          <a:ext cx="4425443" cy="196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176"/>
              </a:lnTo>
              <a:lnTo>
                <a:pt x="4425443" y="98176"/>
              </a:lnTo>
              <a:lnTo>
                <a:pt x="4425443" y="1962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0E197-225C-4F61-9D4A-481A347BEB36}">
      <dsp:nvSpPr>
        <dsp:cNvPr id="0" name=""/>
        <dsp:cNvSpPr/>
      </dsp:nvSpPr>
      <dsp:spPr>
        <a:xfrm>
          <a:off x="8023628" y="1272891"/>
          <a:ext cx="200321" cy="3083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3190"/>
              </a:lnTo>
              <a:lnTo>
                <a:pt x="200321" y="30831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7837F3-9BE4-40E8-98D9-D68257346876}">
      <dsp:nvSpPr>
        <dsp:cNvPr id="0" name=""/>
        <dsp:cNvSpPr/>
      </dsp:nvSpPr>
      <dsp:spPr>
        <a:xfrm>
          <a:off x="8023628" y="1272891"/>
          <a:ext cx="200321" cy="241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9837"/>
              </a:lnTo>
              <a:lnTo>
                <a:pt x="200321" y="24198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AA788-74B2-4B66-A021-9E09046F9F40}">
      <dsp:nvSpPr>
        <dsp:cNvPr id="0" name=""/>
        <dsp:cNvSpPr/>
      </dsp:nvSpPr>
      <dsp:spPr>
        <a:xfrm>
          <a:off x="8023628" y="1272891"/>
          <a:ext cx="200321" cy="17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6484"/>
              </a:lnTo>
              <a:lnTo>
                <a:pt x="200321" y="17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1D8F1-C4CC-4435-B75C-3D356448C148}">
      <dsp:nvSpPr>
        <dsp:cNvPr id="0" name=""/>
        <dsp:cNvSpPr/>
      </dsp:nvSpPr>
      <dsp:spPr>
        <a:xfrm>
          <a:off x="8023628" y="1272891"/>
          <a:ext cx="200321" cy="1093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3131"/>
              </a:lnTo>
              <a:lnTo>
                <a:pt x="200321" y="1093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47779D-AB74-4CFF-A5DB-A57E8F716237}">
      <dsp:nvSpPr>
        <dsp:cNvPr id="0" name=""/>
        <dsp:cNvSpPr/>
      </dsp:nvSpPr>
      <dsp:spPr>
        <a:xfrm>
          <a:off x="8023628" y="1272891"/>
          <a:ext cx="200321" cy="429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778"/>
              </a:lnTo>
              <a:lnTo>
                <a:pt x="200321" y="4297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E27BE-0F4C-45A8-B658-09C91921A7FE}">
      <dsp:nvSpPr>
        <dsp:cNvPr id="0" name=""/>
        <dsp:cNvSpPr/>
      </dsp:nvSpPr>
      <dsp:spPr>
        <a:xfrm>
          <a:off x="5664059" y="609463"/>
          <a:ext cx="2893760" cy="196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176"/>
              </a:lnTo>
              <a:lnTo>
                <a:pt x="2893760" y="98176"/>
              </a:lnTo>
              <a:lnTo>
                <a:pt x="2893760" y="1962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80FED-22FF-497F-87EB-0D639E15865A}">
      <dsp:nvSpPr>
        <dsp:cNvPr id="0" name=""/>
        <dsp:cNvSpPr/>
      </dsp:nvSpPr>
      <dsp:spPr>
        <a:xfrm>
          <a:off x="6575595" y="1272891"/>
          <a:ext cx="186380" cy="1093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3131"/>
              </a:lnTo>
              <a:lnTo>
                <a:pt x="186380" y="1093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EA7A8-8F54-4BC9-B7FD-B20441A4778A}">
      <dsp:nvSpPr>
        <dsp:cNvPr id="0" name=""/>
        <dsp:cNvSpPr/>
      </dsp:nvSpPr>
      <dsp:spPr>
        <a:xfrm>
          <a:off x="6575595" y="1272891"/>
          <a:ext cx="186380" cy="429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778"/>
              </a:lnTo>
              <a:lnTo>
                <a:pt x="186380" y="4297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F2849-C003-4803-ACF6-89B2A874F5EC}">
      <dsp:nvSpPr>
        <dsp:cNvPr id="0" name=""/>
        <dsp:cNvSpPr/>
      </dsp:nvSpPr>
      <dsp:spPr>
        <a:xfrm>
          <a:off x="5664059" y="609463"/>
          <a:ext cx="1408550" cy="196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176"/>
              </a:lnTo>
              <a:lnTo>
                <a:pt x="1408550" y="98176"/>
              </a:lnTo>
              <a:lnTo>
                <a:pt x="1408550" y="1962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5F837-5030-44E1-94D0-1B603F86A0FD}">
      <dsp:nvSpPr>
        <dsp:cNvPr id="0" name=""/>
        <dsp:cNvSpPr/>
      </dsp:nvSpPr>
      <dsp:spPr>
        <a:xfrm>
          <a:off x="5053208" y="1272891"/>
          <a:ext cx="200321" cy="3746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6543"/>
              </a:lnTo>
              <a:lnTo>
                <a:pt x="200321" y="37465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CC0B8-0056-4BB3-B0EE-0E9F74B3E677}">
      <dsp:nvSpPr>
        <dsp:cNvPr id="0" name=""/>
        <dsp:cNvSpPr/>
      </dsp:nvSpPr>
      <dsp:spPr>
        <a:xfrm>
          <a:off x="5053208" y="1272891"/>
          <a:ext cx="200321" cy="3083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3190"/>
              </a:lnTo>
              <a:lnTo>
                <a:pt x="200321" y="30831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1E11C-C864-4E1D-9DAB-DA128D3A5D2D}">
      <dsp:nvSpPr>
        <dsp:cNvPr id="0" name=""/>
        <dsp:cNvSpPr/>
      </dsp:nvSpPr>
      <dsp:spPr>
        <a:xfrm>
          <a:off x="5053208" y="1272891"/>
          <a:ext cx="200321" cy="241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9837"/>
              </a:lnTo>
              <a:lnTo>
                <a:pt x="200321" y="24198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91BD9-DFF2-4E02-8B09-813FF01A506D}">
      <dsp:nvSpPr>
        <dsp:cNvPr id="0" name=""/>
        <dsp:cNvSpPr/>
      </dsp:nvSpPr>
      <dsp:spPr>
        <a:xfrm>
          <a:off x="5053208" y="1272891"/>
          <a:ext cx="200321" cy="17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6484"/>
              </a:lnTo>
              <a:lnTo>
                <a:pt x="200321" y="17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75253-9399-4043-BB9B-AEE006D86CCE}">
      <dsp:nvSpPr>
        <dsp:cNvPr id="0" name=""/>
        <dsp:cNvSpPr/>
      </dsp:nvSpPr>
      <dsp:spPr>
        <a:xfrm>
          <a:off x="5053208" y="1272891"/>
          <a:ext cx="200321" cy="1093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3131"/>
              </a:lnTo>
              <a:lnTo>
                <a:pt x="200321" y="1093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2289A6-D791-4DE9-9BB7-33BBEE181C76}">
      <dsp:nvSpPr>
        <dsp:cNvPr id="0" name=""/>
        <dsp:cNvSpPr/>
      </dsp:nvSpPr>
      <dsp:spPr>
        <a:xfrm>
          <a:off x="5053208" y="1272891"/>
          <a:ext cx="200321" cy="429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778"/>
              </a:lnTo>
              <a:lnTo>
                <a:pt x="200321" y="4297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71105-600B-4778-BF27-6A2FE4822AF5}">
      <dsp:nvSpPr>
        <dsp:cNvPr id="0" name=""/>
        <dsp:cNvSpPr/>
      </dsp:nvSpPr>
      <dsp:spPr>
        <a:xfrm>
          <a:off x="5541679" y="609463"/>
          <a:ext cx="91440" cy="196277"/>
        </a:xfrm>
        <a:custGeom>
          <a:avLst/>
          <a:gdLst/>
          <a:ahLst/>
          <a:cxnLst/>
          <a:rect l="0" t="0" r="0" b="0"/>
          <a:pathLst>
            <a:path>
              <a:moveTo>
                <a:pt x="122379" y="0"/>
              </a:moveTo>
              <a:lnTo>
                <a:pt x="122379" y="98176"/>
              </a:lnTo>
              <a:lnTo>
                <a:pt x="45720" y="98176"/>
              </a:lnTo>
              <a:lnTo>
                <a:pt x="45720" y="1962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738BBA-83AE-47BD-988B-0EBF25CCE6B6}">
      <dsp:nvSpPr>
        <dsp:cNvPr id="0" name=""/>
        <dsp:cNvSpPr/>
      </dsp:nvSpPr>
      <dsp:spPr>
        <a:xfrm>
          <a:off x="3503157" y="1272891"/>
          <a:ext cx="218690" cy="3746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6543"/>
              </a:lnTo>
              <a:lnTo>
                <a:pt x="218690" y="37465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DA9965-C97B-4320-8639-F05AE5DEE0F0}">
      <dsp:nvSpPr>
        <dsp:cNvPr id="0" name=""/>
        <dsp:cNvSpPr/>
      </dsp:nvSpPr>
      <dsp:spPr>
        <a:xfrm>
          <a:off x="3503157" y="1272891"/>
          <a:ext cx="200321" cy="3083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3190"/>
              </a:lnTo>
              <a:lnTo>
                <a:pt x="200321" y="30831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823EC-4799-40F7-88C7-A4587EC442AC}">
      <dsp:nvSpPr>
        <dsp:cNvPr id="0" name=""/>
        <dsp:cNvSpPr/>
      </dsp:nvSpPr>
      <dsp:spPr>
        <a:xfrm>
          <a:off x="3503157" y="1272891"/>
          <a:ext cx="200321" cy="241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9837"/>
              </a:lnTo>
              <a:lnTo>
                <a:pt x="200321" y="24198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35263-70C4-4E15-9F04-448F638D298C}">
      <dsp:nvSpPr>
        <dsp:cNvPr id="0" name=""/>
        <dsp:cNvSpPr/>
      </dsp:nvSpPr>
      <dsp:spPr>
        <a:xfrm>
          <a:off x="3503157" y="1272891"/>
          <a:ext cx="200321" cy="17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6484"/>
              </a:lnTo>
              <a:lnTo>
                <a:pt x="200321" y="17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814E5B-1A79-4224-AE09-C25FCA5A04C9}">
      <dsp:nvSpPr>
        <dsp:cNvPr id="0" name=""/>
        <dsp:cNvSpPr/>
      </dsp:nvSpPr>
      <dsp:spPr>
        <a:xfrm>
          <a:off x="3503157" y="1272891"/>
          <a:ext cx="200321" cy="1093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3131"/>
              </a:lnTo>
              <a:lnTo>
                <a:pt x="200321" y="1093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43AE6-74BC-4169-918B-F3AE59D46D7F}">
      <dsp:nvSpPr>
        <dsp:cNvPr id="0" name=""/>
        <dsp:cNvSpPr/>
      </dsp:nvSpPr>
      <dsp:spPr>
        <a:xfrm>
          <a:off x="3503157" y="1272891"/>
          <a:ext cx="200321" cy="429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778"/>
              </a:lnTo>
              <a:lnTo>
                <a:pt x="200321" y="4297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4939E-6AA4-4F0A-B916-40D9D64EDFC4}">
      <dsp:nvSpPr>
        <dsp:cNvPr id="0" name=""/>
        <dsp:cNvSpPr/>
      </dsp:nvSpPr>
      <dsp:spPr>
        <a:xfrm>
          <a:off x="4037349" y="609463"/>
          <a:ext cx="1626709" cy="196277"/>
        </a:xfrm>
        <a:custGeom>
          <a:avLst/>
          <a:gdLst/>
          <a:ahLst/>
          <a:cxnLst/>
          <a:rect l="0" t="0" r="0" b="0"/>
          <a:pathLst>
            <a:path>
              <a:moveTo>
                <a:pt x="1626709" y="0"/>
              </a:moveTo>
              <a:lnTo>
                <a:pt x="1626709" y="98176"/>
              </a:lnTo>
              <a:lnTo>
                <a:pt x="0" y="98176"/>
              </a:lnTo>
              <a:lnTo>
                <a:pt x="0" y="1962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9107B-D630-4C48-AA04-B3B93E43F1C9}">
      <dsp:nvSpPr>
        <dsp:cNvPr id="0" name=""/>
        <dsp:cNvSpPr/>
      </dsp:nvSpPr>
      <dsp:spPr>
        <a:xfrm>
          <a:off x="2109078" y="1272891"/>
          <a:ext cx="180449" cy="17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6484"/>
              </a:lnTo>
              <a:lnTo>
                <a:pt x="180449" y="17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2CEF7C-B2B7-4E7F-9ABE-74AF9E70C851}">
      <dsp:nvSpPr>
        <dsp:cNvPr id="0" name=""/>
        <dsp:cNvSpPr/>
      </dsp:nvSpPr>
      <dsp:spPr>
        <a:xfrm>
          <a:off x="2109078" y="1272891"/>
          <a:ext cx="180449" cy="1093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3131"/>
              </a:lnTo>
              <a:lnTo>
                <a:pt x="180449" y="1093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E4F6C-8FCC-4D6E-93D0-05B75905ACD8}">
      <dsp:nvSpPr>
        <dsp:cNvPr id="0" name=""/>
        <dsp:cNvSpPr/>
      </dsp:nvSpPr>
      <dsp:spPr>
        <a:xfrm>
          <a:off x="2109078" y="1272891"/>
          <a:ext cx="180449" cy="429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778"/>
              </a:lnTo>
              <a:lnTo>
                <a:pt x="180449" y="4297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824B8D-4C71-43DB-90F0-697F7A59BACC}">
      <dsp:nvSpPr>
        <dsp:cNvPr id="0" name=""/>
        <dsp:cNvSpPr/>
      </dsp:nvSpPr>
      <dsp:spPr>
        <a:xfrm>
          <a:off x="2590277" y="609463"/>
          <a:ext cx="3073781" cy="196277"/>
        </a:xfrm>
        <a:custGeom>
          <a:avLst/>
          <a:gdLst/>
          <a:ahLst/>
          <a:cxnLst/>
          <a:rect l="0" t="0" r="0" b="0"/>
          <a:pathLst>
            <a:path>
              <a:moveTo>
                <a:pt x="3073781" y="0"/>
              </a:moveTo>
              <a:lnTo>
                <a:pt x="3073781" y="98176"/>
              </a:lnTo>
              <a:lnTo>
                <a:pt x="0" y="98176"/>
              </a:lnTo>
              <a:lnTo>
                <a:pt x="0" y="1962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65E31-3AD0-44F6-8BC1-6B8B44DB6F96}">
      <dsp:nvSpPr>
        <dsp:cNvPr id="0" name=""/>
        <dsp:cNvSpPr/>
      </dsp:nvSpPr>
      <dsp:spPr>
        <a:xfrm>
          <a:off x="590645" y="1272891"/>
          <a:ext cx="200321" cy="3083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3190"/>
              </a:lnTo>
              <a:lnTo>
                <a:pt x="200321" y="30831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31832-F49B-46BF-AEA9-FEC9D0AA0E27}">
      <dsp:nvSpPr>
        <dsp:cNvPr id="0" name=""/>
        <dsp:cNvSpPr/>
      </dsp:nvSpPr>
      <dsp:spPr>
        <a:xfrm>
          <a:off x="590645" y="1272891"/>
          <a:ext cx="200321" cy="241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9837"/>
              </a:lnTo>
              <a:lnTo>
                <a:pt x="200321" y="24198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F80981-7C1D-4B9A-A494-3CBE8BA46707}">
      <dsp:nvSpPr>
        <dsp:cNvPr id="0" name=""/>
        <dsp:cNvSpPr/>
      </dsp:nvSpPr>
      <dsp:spPr>
        <a:xfrm>
          <a:off x="590645" y="1272891"/>
          <a:ext cx="200321" cy="1756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6484"/>
              </a:lnTo>
              <a:lnTo>
                <a:pt x="200321" y="1756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8B4DE8-5C07-4B20-B6EC-BA899FA2B58E}">
      <dsp:nvSpPr>
        <dsp:cNvPr id="0" name=""/>
        <dsp:cNvSpPr/>
      </dsp:nvSpPr>
      <dsp:spPr>
        <a:xfrm>
          <a:off x="590645" y="1272891"/>
          <a:ext cx="200321" cy="1093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3131"/>
              </a:lnTo>
              <a:lnTo>
                <a:pt x="200321" y="10931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846B1-C953-463C-AAF1-94A3FA6A8D2D}">
      <dsp:nvSpPr>
        <dsp:cNvPr id="0" name=""/>
        <dsp:cNvSpPr/>
      </dsp:nvSpPr>
      <dsp:spPr>
        <a:xfrm>
          <a:off x="590645" y="1272891"/>
          <a:ext cx="200321" cy="429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778"/>
              </a:lnTo>
              <a:lnTo>
                <a:pt x="200321" y="4297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530F9-99A4-483C-85DA-4D6245177D4C}">
      <dsp:nvSpPr>
        <dsp:cNvPr id="0" name=""/>
        <dsp:cNvSpPr/>
      </dsp:nvSpPr>
      <dsp:spPr>
        <a:xfrm>
          <a:off x="1124836" y="609463"/>
          <a:ext cx="4539222" cy="196277"/>
        </a:xfrm>
        <a:custGeom>
          <a:avLst/>
          <a:gdLst/>
          <a:ahLst/>
          <a:cxnLst/>
          <a:rect l="0" t="0" r="0" b="0"/>
          <a:pathLst>
            <a:path>
              <a:moveTo>
                <a:pt x="4539222" y="0"/>
              </a:moveTo>
              <a:lnTo>
                <a:pt x="4539222" y="98176"/>
              </a:lnTo>
              <a:lnTo>
                <a:pt x="0" y="98176"/>
              </a:lnTo>
              <a:lnTo>
                <a:pt x="0" y="1962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7ED17-435A-49CE-9CA0-DC0A4AB5C048}">
      <dsp:nvSpPr>
        <dsp:cNvPr id="0" name=""/>
        <dsp:cNvSpPr/>
      </dsp:nvSpPr>
      <dsp:spPr>
        <a:xfrm>
          <a:off x="4426531" y="3499"/>
          <a:ext cx="2475054" cy="6059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rgbClr val="C00000"/>
              </a:solidFill>
            </a:rPr>
            <a:t>西南管道巡检系统</a:t>
          </a:r>
          <a:endParaRPr lang="zh-CN" altLang="en-US" sz="1800" b="1" kern="1200" dirty="0">
            <a:solidFill>
              <a:srgbClr val="C00000"/>
            </a:solidFill>
          </a:endParaRPr>
        </a:p>
      </dsp:txBody>
      <dsp:txXfrm>
        <a:off x="4426531" y="3499"/>
        <a:ext cx="2475054" cy="605963"/>
      </dsp:txXfrm>
    </dsp:sp>
    <dsp:sp modelId="{7A189C82-83BF-4C1B-95D1-042A8D8628F1}">
      <dsp:nvSpPr>
        <dsp:cNvPr id="0" name=""/>
        <dsp:cNvSpPr/>
      </dsp:nvSpPr>
      <dsp:spPr>
        <a:xfrm>
          <a:off x="457097" y="805741"/>
          <a:ext cx="1335479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地图功能</a:t>
          </a:r>
          <a:endParaRPr lang="zh-CN" altLang="en-US" sz="1600" kern="1200" dirty="0"/>
        </a:p>
      </dsp:txBody>
      <dsp:txXfrm>
        <a:off x="457097" y="805741"/>
        <a:ext cx="1335479" cy="467150"/>
      </dsp:txXfrm>
    </dsp:sp>
    <dsp:sp modelId="{99D42F46-A0F5-4D55-A6A2-55CB4A2CC44D}">
      <dsp:nvSpPr>
        <dsp:cNvPr id="0" name=""/>
        <dsp:cNvSpPr/>
      </dsp:nvSpPr>
      <dsp:spPr>
        <a:xfrm>
          <a:off x="790966" y="1469094"/>
          <a:ext cx="1006904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100" b="1" kern="1200" dirty="0" smtClean="0"/>
            <a:t>地图基础功能</a:t>
          </a:r>
          <a:endParaRPr lang="zh-CN" altLang="en-US" sz="1100" b="1" kern="1200" dirty="0"/>
        </a:p>
      </dsp:txBody>
      <dsp:txXfrm>
        <a:off x="790966" y="1469094"/>
        <a:ext cx="1006904" cy="467150"/>
      </dsp:txXfrm>
    </dsp:sp>
    <dsp:sp modelId="{A4B17F26-7FC1-4C59-94D1-10D1EB96A8A9}">
      <dsp:nvSpPr>
        <dsp:cNvPr id="0" name=""/>
        <dsp:cNvSpPr/>
      </dsp:nvSpPr>
      <dsp:spPr>
        <a:xfrm>
          <a:off x="790966" y="2132447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100" b="1" kern="1200" dirty="0" smtClean="0"/>
            <a:t>轨迹回放</a:t>
          </a:r>
          <a:endParaRPr lang="zh-CN" altLang="en-US" sz="1100" b="1" kern="1200" dirty="0"/>
        </a:p>
      </dsp:txBody>
      <dsp:txXfrm>
        <a:off x="790966" y="2132447"/>
        <a:ext cx="934300" cy="467150"/>
      </dsp:txXfrm>
    </dsp:sp>
    <dsp:sp modelId="{AAD27DD4-576F-4DEE-9DBC-36283B8969C8}">
      <dsp:nvSpPr>
        <dsp:cNvPr id="0" name=""/>
        <dsp:cNvSpPr/>
      </dsp:nvSpPr>
      <dsp:spPr>
        <a:xfrm>
          <a:off x="790966" y="2795800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100" b="1" kern="1200" dirty="0" smtClean="0"/>
            <a:t>图层管理</a:t>
          </a:r>
          <a:endParaRPr lang="zh-CN" altLang="en-US" sz="1100" b="1" kern="1200" dirty="0"/>
        </a:p>
      </dsp:txBody>
      <dsp:txXfrm>
        <a:off x="790966" y="2795800"/>
        <a:ext cx="934300" cy="467150"/>
      </dsp:txXfrm>
    </dsp:sp>
    <dsp:sp modelId="{937085C0-E3ED-4905-A5C3-36DF84EA80A7}">
      <dsp:nvSpPr>
        <dsp:cNvPr id="0" name=""/>
        <dsp:cNvSpPr/>
      </dsp:nvSpPr>
      <dsp:spPr>
        <a:xfrm>
          <a:off x="790966" y="3459153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100" b="1" kern="1200" dirty="0" smtClean="0"/>
            <a:t>实时查询</a:t>
          </a:r>
          <a:endParaRPr lang="zh-CN" altLang="en-US" sz="1100" b="1" kern="1200" dirty="0"/>
        </a:p>
      </dsp:txBody>
      <dsp:txXfrm>
        <a:off x="790966" y="3459153"/>
        <a:ext cx="934300" cy="467150"/>
      </dsp:txXfrm>
    </dsp:sp>
    <dsp:sp modelId="{2201C42B-0377-4D19-847F-1575C5F2DD12}">
      <dsp:nvSpPr>
        <dsp:cNvPr id="0" name=""/>
        <dsp:cNvSpPr/>
      </dsp:nvSpPr>
      <dsp:spPr>
        <a:xfrm>
          <a:off x="790966" y="4122506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100" b="1" kern="1200" dirty="0" smtClean="0"/>
            <a:t>第三方施工及事件展示</a:t>
          </a:r>
          <a:endParaRPr lang="zh-CN" altLang="en-US" sz="1100" b="1" kern="1200" dirty="0"/>
        </a:p>
      </dsp:txBody>
      <dsp:txXfrm>
        <a:off x="790966" y="4122506"/>
        <a:ext cx="934300" cy="467150"/>
      </dsp:txXfrm>
    </dsp:sp>
    <dsp:sp modelId="{A4274189-32A1-432C-B43D-542530188DE8}">
      <dsp:nvSpPr>
        <dsp:cNvPr id="0" name=""/>
        <dsp:cNvSpPr/>
      </dsp:nvSpPr>
      <dsp:spPr>
        <a:xfrm>
          <a:off x="1988779" y="805741"/>
          <a:ext cx="1202995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日常办公</a:t>
          </a:r>
          <a:endParaRPr lang="zh-CN" altLang="en-US" sz="1600" kern="1200" dirty="0"/>
        </a:p>
      </dsp:txBody>
      <dsp:txXfrm>
        <a:off x="1988779" y="805741"/>
        <a:ext cx="1202995" cy="467150"/>
      </dsp:txXfrm>
    </dsp:sp>
    <dsp:sp modelId="{654B596A-4F75-4078-8C42-0330F0DD904F}">
      <dsp:nvSpPr>
        <dsp:cNvPr id="0" name=""/>
        <dsp:cNvSpPr/>
      </dsp:nvSpPr>
      <dsp:spPr>
        <a:xfrm>
          <a:off x="2289528" y="1469094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待办工作</a:t>
          </a:r>
          <a:endParaRPr lang="zh-CN" altLang="en-US" sz="1100" b="1" kern="1200" dirty="0"/>
        </a:p>
      </dsp:txBody>
      <dsp:txXfrm>
        <a:off x="2289528" y="1469094"/>
        <a:ext cx="934300" cy="467150"/>
      </dsp:txXfrm>
    </dsp:sp>
    <dsp:sp modelId="{0E07E316-803F-44ED-AEC5-D50BE554A078}">
      <dsp:nvSpPr>
        <dsp:cNvPr id="0" name=""/>
        <dsp:cNvSpPr/>
      </dsp:nvSpPr>
      <dsp:spPr>
        <a:xfrm>
          <a:off x="2289528" y="2132447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已办工作</a:t>
          </a:r>
          <a:endParaRPr lang="zh-CN" altLang="en-US" sz="1100" b="1" kern="1200" dirty="0"/>
        </a:p>
      </dsp:txBody>
      <dsp:txXfrm>
        <a:off x="2289528" y="2132447"/>
        <a:ext cx="934300" cy="467150"/>
      </dsp:txXfrm>
    </dsp:sp>
    <dsp:sp modelId="{FFD009E9-17D2-4BD7-8672-E7F12CFE043F}">
      <dsp:nvSpPr>
        <dsp:cNvPr id="0" name=""/>
        <dsp:cNvSpPr/>
      </dsp:nvSpPr>
      <dsp:spPr>
        <a:xfrm>
          <a:off x="2289528" y="2795800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我发起的流程</a:t>
          </a:r>
          <a:endParaRPr lang="zh-CN" altLang="en-US" sz="1100" b="1" kern="1200" dirty="0"/>
        </a:p>
      </dsp:txBody>
      <dsp:txXfrm>
        <a:off x="2289528" y="2795800"/>
        <a:ext cx="934300" cy="467150"/>
      </dsp:txXfrm>
    </dsp:sp>
    <dsp:sp modelId="{BA2A055B-F21E-4065-A333-453733BA09F1}">
      <dsp:nvSpPr>
        <dsp:cNvPr id="0" name=""/>
        <dsp:cNvSpPr/>
      </dsp:nvSpPr>
      <dsp:spPr>
        <a:xfrm>
          <a:off x="3369609" y="805741"/>
          <a:ext cx="1335479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巡线管理</a:t>
          </a:r>
          <a:endParaRPr lang="zh-CN" altLang="en-US" sz="1600" kern="1200" dirty="0"/>
        </a:p>
      </dsp:txBody>
      <dsp:txXfrm>
        <a:off x="3369609" y="805741"/>
        <a:ext cx="1335479" cy="467150"/>
      </dsp:txXfrm>
    </dsp:sp>
    <dsp:sp modelId="{CDA387F3-3F24-4374-ABA1-41DFCEA0CCA3}">
      <dsp:nvSpPr>
        <dsp:cNvPr id="0" name=""/>
        <dsp:cNvSpPr/>
      </dsp:nvSpPr>
      <dsp:spPr>
        <a:xfrm>
          <a:off x="3703479" y="1469094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巡检管理范围</a:t>
          </a:r>
          <a:endParaRPr lang="zh-CN" altLang="en-US" sz="1200" b="1" kern="1200" dirty="0"/>
        </a:p>
      </dsp:txBody>
      <dsp:txXfrm>
        <a:off x="3703479" y="1469094"/>
        <a:ext cx="934300" cy="467150"/>
      </dsp:txXfrm>
    </dsp:sp>
    <dsp:sp modelId="{49C5A35F-CFB8-4B8E-92A8-A268F51BBDA4}">
      <dsp:nvSpPr>
        <dsp:cNvPr id="0" name=""/>
        <dsp:cNvSpPr/>
      </dsp:nvSpPr>
      <dsp:spPr>
        <a:xfrm>
          <a:off x="3703479" y="2132447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巡检计划</a:t>
          </a:r>
          <a:endParaRPr lang="zh-CN" altLang="en-US" sz="1200" b="1" kern="1200" dirty="0"/>
        </a:p>
      </dsp:txBody>
      <dsp:txXfrm>
        <a:off x="3703479" y="2132447"/>
        <a:ext cx="934300" cy="467150"/>
      </dsp:txXfrm>
    </dsp:sp>
    <dsp:sp modelId="{2852F39A-2012-4005-897F-B4B72FDADC95}">
      <dsp:nvSpPr>
        <dsp:cNvPr id="0" name=""/>
        <dsp:cNvSpPr/>
      </dsp:nvSpPr>
      <dsp:spPr>
        <a:xfrm>
          <a:off x="3703479" y="2795800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巡检任务</a:t>
          </a:r>
          <a:endParaRPr lang="zh-CN" altLang="en-US" sz="1100" b="1" kern="1200" dirty="0"/>
        </a:p>
      </dsp:txBody>
      <dsp:txXfrm>
        <a:off x="3703479" y="2795800"/>
        <a:ext cx="934300" cy="467150"/>
      </dsp:txXfrm>
    </dsp:sp>
    <dsp:sp modelId="{6DE027AB-3354-4394-9623-78F49FEB083F}">
      <dsp:nvSpPr>
        <dsp:cNvPr id="0" name=""/>
        <dsp:cNvSpPr/>
      </dsp:nvSpPr>
      <dsp:spPr>
        <a:xfrm>
          <a:off x="3703479" y="3459153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关键点管理</a:t>
          </a:r>
          <a:endParaRPr lang="zh-CN" altLang="en-US" sz="1100" b="1" kern="1200" dirty="0"/>
        </a:p>
      </dsp:txBody>
      <dsp:txXfrm>
        <a:off x="3703479" y="3459153"/>
        <a:ext cx="934300" cy="467150"/>
      </dsp:txXfrm>
    </dsp:sp>
    <dsp:sp modelId="{263B4FBC-1859-4B3C-B626-0D93987465DF}">
      <dsp:nvSpPr>
        <dsp:cNvPr id="0" name=""/>
        <dsp:cNvSpPr/>
      </dsp:nvSpPr>
      <dsp:spPr>
        <a:xfrm>
          <a:off x="3703479" y="4122506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巡检记录</a:t>
          </a:r>
          <a:endParaRPr lang="zh-CN" altLang="en-US" sz="1100" b="1" kern="1200" dirty="0"/>
        </a:p>
      </dsp:txBody>
      <dsp:txXfrm>
        <a:off x="3703479" y="4122506"/>
        <a:ext cx="934300" cy="467150"/>
      </dsp:txXfrm>
    </dsp:sp>
    <dsp:sp modelId="{F090C32C-6A3F-4FAF-8A15-6CA183812B7A}">
      <dsp:nvSpPr>
        <dsp:cNvPr id="0" name=""/>
        <dsp:cNvSpPr/>
      </dsp:nvSpPr>
      <dsp:spPr>
        <a:xfrm>
          <a:off x="3721847" y="4785859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。。。</a:t>
          </a:r>
          <a:endParaRPr lang="zh-CN" altLang="en-US" sz="1100" b="1" kern="1200" dirty="0"/>
        </a:p>
      </dsp:txBody>
      <dsp:txXfrm>
        <a:off x="3721847" y="4785859"/>
        <a:ext cx="934300" cy="467150"/>
      </dsp:txXfrm>
    </dsp:sp>
    <dsp:sp modelId="{DB7792CC-006F-43E3-A011-92A2A5D789CF}">
      <dsp:nvSpPr>
        <dsp:cNvPr id="0" name=""/>
        <dsp:cNvSpPr/>
      </dsp:nvSpPr>
      <dsp:spPr>
        <a:xfrm>
          <a:off x="4919660" y="805741"/>
          <a:ext cx="1335479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统计分析</a:t>
          </a:r>
          <a:endParaRPr lang="zh-CN" altLang="en-US" sz="1600" kern="1200" dirty="0"/>
        </a:p>
      </dsp:txBody>
      <dsp:txXfrm>
        <a:off x="4919660" y="805741"/>
        <a:ext cx="1335479" cy="467150"/>
      </dsp:txXfrm>
    </dsp:sp>
    <dsp:sp modelId="{026D50C2-5103-47E7-874E-DF12F094F9C7}">
      <dsp:nvSpPr>
        <dsp:cNvPr id="0" name=""/>
        <dsp:cNvSpPr/>
      </dsp:nvSpPr>
      <dsp:spPr>
        <a:xfrm>
          <a:off x="5253529" y="1469094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实时统对计功能</a:t>
          </a:r>
          <a:endParaRPr lang="zh-CN" altLang="en-US" sz="1100" b="1" kern="1200" dirty="0"/>
        </a:p>
      </dsp:txBody>
      <dsp:txXfrm>
        <a:off x="5253529" y="1469094"/>
        <a:ext cx="934300" cy="467150"/>
      </dsp:txXfrm>
    </dsp:sp>
    <dsp:sp modelId="{F5559F38-D4C5-4595-B020-8EB422FE6A0B}">
      <dsp:nvSpPr>
        <dsp:cNvPr id="0" name=""/>
        <dsp:cNvSpPr/>
      </dsp:nvSpPr>
      <dsp:spPr>
        <a:xfrm>
          <a:off x="5253529" y="2132447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人员每日工作统计</a:t>
          </a:r>
          <a:endParaRPr lang="zh-CN" altLang="en-US" sz="1100" b="1" kern="1200" dirty="0"/>
        </a:p>
      </dsp:txBody>
      <dsp:txXfrm>
        <a:off x="5253529" y="2132447"/>
        <a:ext cx="934300" cy="467150"/>
      </dsp:txXfrm>
    </dsp:sp>
    <dsp:sp modelId="{69DBA041-21BA-4C68-8629-D32D111B35E4}">
      <dsp:nvSpPr>
        <dsp:cNvPr id="0" name=""/>
        <dsp:cNvSpPr/>
      </dsp:nvSpPr>
      <dsp:spPr>
        <a:xfrm>
          <a:off x="5253529" y="2795800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部门每日工作统计</a:t>
          </a:r>
          <a:endParaRPr lang="zh-CN" altLang="en-US" sz="1100" b="1" kern="1200" dirty="0"/>
        </a:p>
      </dsp:txBody>
      <dsp:txXfrm>
        <a:off x="5253529" y="2795800"/>
        <a:ext cx="934300" cy="467150"/>
      </dsp:txXfrm>
    </dsp:sp>
    <dsp:sp modelId="{B3490FBF-EA3C-4FA8-84D5-9250124EDA1D}">
      <dsp:nvSpPr>
        <dsp:cNvPr id="0" name=""/>
        <dsp:cNvSpPr/>
      </dsp:nvSpPr>
      <dsp:spPr>
        <a:xfrm>
          <a:off x="5253529" y="3459153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巡护管理单位统计</a:t>
          </a:r>
          <a:endParaRPr lang="zh-CN" altLang="en-US" sz="1100" b="1" kern="1200" dirty="0"/>
        </a:p>
      </dsp:txBody>
      <dsp:txXfrm>
        <a:off x="5253529" y="3459153"/>
        <a:ext cx="934300" cy="467150"/>
      </dsp:txXfrm>
    </dsp:sp>
    <dsp:sp modelId="{F11A9F81-E7B9-4C8D-8671-07A6B1FD7448}">
      <dsp:nvSpPr>
        <dsp:cNvPr id="0" name=""/>
        <dsp:cNvSpPr/>
      </dsp:nvSpPr>
      <dsp:spPr>
        <a:xfrm>
          <a:off x="5253529" y="4122506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巡检设备统计</a:t>
          </a:r>
          <a:endParaRPr lang="zh-CN" altLang="en-US" sz="1100" b="1" kern="1200" dirty="0"/>
        </a:p>
      </dsp:txBody>
      <dsp:txXfrm>
        <a:off x="5253529" y="4122506"/>
        <a:ext cx="934300" cy="467150"/>
      </dsp:txXfrm>
    </dsp:sp>
    <dsp:sp modelId="{BC981BC2-6284-4B88-81D3-C8A39D40D09D}">
      <dsp:nvSpPr>
        <dsp:cNvPr id="0" name=""/>
        <dsp:cNvSpPr/>
      </dsp:nvSpPr>
      <dsp:spPr>
        <a:xfrm>
          <a:off x="5253529" y="4785859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。。。</a:t>
          </a:r>
          <a:endParaRPr lang="zh-CN" altLang="en-US" sz="1100" b="1" kern="1200" dirty="0"/>
        </a:p>
      </dsp:txBody>
      <dsp:txXfrm>
        <a:off x="5253529" y="4785859"/>
        <a:ext cx="934300" cy="467150"/>
      </dsp:txXfrm>
    </dsp:sp>
    <dsp:sp modelId="{91AB63F6-8D97-4197-8D3F-2FDCA7107949}">
      <dsp:nvSpPr>
        <dsp:cNvPr id="0" name=""/>
        <dsp:cNvSpPr/>
      </dsp:nvSpPr>
      <dsp:spPr>
        <a:xfrm>
          <a:off x="6451342" y="805741"/>
          <a:ext cx="1242535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资源管理</a:t>
          </a:r>
          <a:endParaRPr lang="zh-CN" altLang="en-US" sz="1600" kern="1200" dirty="0"/>
        </a:p>
      </dsp:txBody>
      <dsp:txXfrm>
        <a:off x="6451342" y="805741"/>
        <a:ext cx="1242535" cy="467150"/>
      </dsp:txXfrm>
    </dsp:sp>
    <dsp:sp modelId="{A8F54FF2-B262-480E-8182-7E9D75122D82}">
      <dsp:nvSpPr>
        <dsp:cNvPr id="0" name=""/>
        <dsp:cNvSpPr/>
      </dsp:nvSpPr>
      <dsp:spPr>
        <a:xfrm>
          <a:off x="6761976" y="1469094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巡检设备管理</a:t>
          </a:r>
          <a:endParaRPr lang="zh-CN" altLang="en-US" sz="1100" b="1" kern="1200" dirty="0"/>
        </a:p>
      </dsp:txBody>
      <dsp:txXfrm>
        <a:off x="6761976" y="1469094"/>
        <a:ext cx="934300" cy="467150"/>
      </dsp:txXfrm>
    </dsp:sp>
    <dsp:sp modelId="{AFE13048-AEF6-498F-8243-A8334880F3E5}">
      <dsp:nvSpPr>
        <dsp:cNvPr id="0" name=""/>
        <dsp:cNvSpPr/>
      </dsp:nvSpPr>
      <dsp:spPr>
        <a:xfrm>
          <a:off x="6761976" y="2132447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巡检人员管理</a:t>
          </a:r>
          <a:endParaRPr lang="zh-CN" altLang="en-US" sz="1100" b="1" kern="1200" dirty="0"/>
        </a:p>
      </dsp:txBody>
      <dsp:txXfrm>
        <a:off x="6761976" y="2132447"/>
        <a:ext cx="934300" cy="467150"/>
      </dsp:txXfrm>
    </dsp:sp>
    <dsp:sp modelId="{E8F0B98B-EF16-4C45-9E59-CDC1B5BFC85C}">
      <dsp:nvSpPr>
        <dsp:cNvPr id="0" name=""/>
        <dsp:cNvSpPr/>
      </dsp:nvSpPr>
      <dsp:spPr>
        <a:xfrm>
          <a:off x="7890080" y="805741"/>
          <a:ext cx="1335479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管道保护</a:t>
          </a:r>
          <a:endParaRPr lang="zh-CN" altLang="en-US" sz="1600" kern="1200" dirty="0"/>
        </a:p>
      </dsp:txBody>
      <dsp:txXfrm>
        <a:off x="7890080" y="805741"/>
        <a:ext cx="1335479" cy="467150"/>
      </dsp:txXfrm>
    </dsp:sp>
    <dsp:sp modelId="{12BF4F96-387A-4AD2-A749-8F1DD843CC5C}">
      <dsp:nvSpPr>
        <dsp:cNvPr id="0" name=""/>
        <dsp:cNvSpPr/>
      </dsp:nvSpPr>
      <dsp:spPr>
        <a:xfrm>
          <a:off x="8223950" y="1469094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100" b="1" kern="1200" dirty="0" smtClean="0"/>
            <a:t>巡检事件管理</a:t>
          </a:r>
          <a:endParaRPr lang="zh-CN" altLang="en-US" sz="1100" b="1" kern="1200" dirty="0"/>
        </a:p>
      </dsp:txBody>
      <dsp:txXfrm>
        <a:off x="8223950" y="1469094"/>
        <a:ext cx="934300" cy="467150"/>
      </dsp:txXfrm>
    </dsp:sp>
    <dsp:sp modelId="{A77F070E-0141-4A1F-9686-DAE8FB888CA6}">
      <dsp:nvSpPr>
        <dsp:cNvPr id="0" name=""/>
        <dsp:cNvSpPr/>
      </dsp:nvSpPr>
      <dsp:spPr>
        <a:xfrm>
          <a:off x="8223950" y="2132447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100" b="1" kern="1200" dirty="0" smtClean="0"/>
            <a:t>第三方施工</a:t>
          </a:r>
          <a:endParaRPr lang="zh-CN" altLang="en-US" sz="1100" b="1" kern="1200" dirty="0"/>
        </a:p>
      </dsp:txBody>
      <dsp:txXfrm>
        <a:off x="8223950" y="2132447"/>
        <a:ext cx="934300" cy="467150"/>
      </dsp:txXfrm>
    </dsp:sp>
    <dsp:sp modelId="{24A8A670-5BE2-4923-B8E7-C102567EAAE4}">
      <dsp:nvSpPr>
        <dsp:cNvPr id="0" name=""/>
        <dsp:cNvSpPr/>
      </dsp:nvSpPr>
      <dsp:spPr>
        <a:xfrm>
          <a:off x="8223950" y="2795800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100" b="1" kern="1200" dirty="0" smtClean="0"/>
            <a:t>安全经验分享</a:t>
          </a:r>
          <a:endParaRPr lang="zh-CN" altLang="en-US" sz="1100" b="1" kern="1200" dirty="0"/>
        </a:p>
      </dsp:txBody>
      <dsp:txXfrm>
        <a:off x="8223950" y="2795800"/>
        <a:ext cx="934300" cy="467150"/>
      </dsp:txXfrm>
    </dsp:sp>
    <dsp:sp modelId="{9144B16F-8E1B-4332-B3D3-F4F159A5CFDE}">
      <dsp:nvSpPr>
        <dsp:cNvPr id="0" name=""/>
        <dsp:cNvSpPr/>
      </dsp:nvSpPr>
      <dsp:spPr>
        <a:xfrm>
          <a:off x="8223950" y="3459153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100" b="1" kern="1200" dirty="0" smtClean="0"/>
            <a:t>管道安全规范</a:t>
          </a:r>
          <a:endParaRPr lang="zh-CN" altLang="en-US" sz="1100" b="1" kern="1200" dirty="0"/>
        </a:p>
      </dsp:txBody>
      <dsp:txXfrm>
        <a:off x="8223950" y="3459153"/>
        <a:ext cx="934300" cy="467150"/>
      </dsp:txXfrm>
    </dsp:sp>
    <dsp:sp modelId="{4496176F-9C91-4390-BDC0-A2D098125DD4}">
      <dsp:nvSpPr>
        <dsp:cNvPr id="0" name=""/>
        <dsp:cNvSpPr/>
      </dsp:nvSpPr>
      <dsp:spPr>
        <a:xfrm>
          <a:off x="8223950" y="4122506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100" b="1" kern="1200" dirty="0" smtClean="0"/>
            <a:t>管道保护宣传</a:t>
          </a:r>
          <a:endParaRPr lang="zh-CN" altLang="en-US" sz="1100" b="1" kern="1200" dirty="0"/>
        </a:p>
      </dsp:txBody>
      <dsp:txXfrm>
        <a:off x="8223950" y="4122506"/>
        <a:ext cx="934300" cy="467150"/>
      </dsp:txXfrm>
    </dsp:sp>
    <dsp:sp modelId="{4D43DB90-2CC0-4AE2-974F-06855A5195FD}">
      <dsp:nvSpPr>
        <dsp:cNvPr id="0" name=""/>
        <dsp:cNvSpPr/>
      </dsp:nvSpPr>
      <dsp:spPr>
        <a:xfrm>
          <a:off x="9421762" y="805741"/>
          <a:ext cx="1335479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预警报警</a:t>
          </a:r>
          <a:endParaRPr lang="zh-CN" altLang="en-US" sz="1600" kern="1200" dirty="0"/>
        </a:p>
      </dsp:txBody>
      <dsp:txXfrm>
        <a:off x="9421762" y="805741"/>
        <a:ext cx="1335479" cy="467150"/>
      </dsp:txXfrm>
    </dsp:sp>
    <dsp:sp modelId="{E616EA94-9A1E-4750-A41A-C27E9AB0F13C}">
      <dsp:nvSpPr>
        <dsp:cNvPr id="0" name=""/>
        <dsp:cNvSpPr/>
      </dsp:nvSpPr>
      <dsp:spPr>
        <a:xfrm>
          <a:off x="9755632" y="1469094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漏巡预警</a:t>
          </a:r>
          <a:endParaRPr lang="zh-CN" altLang="en-US" sz="1100" b="1" kern="1200" dirty="0"/>
        </a:p>
      </dsp:txBody>
      <dsp:txXfrm>
        <a:off x="9755632" y="1469094"/>
        <a:ext cx="934300" cy="467150"/>
      </dsp:txXfrm>
    </dsp:sp>
    <dsp:sp modelId="{3DB5C3F6-B174-43E3-B2CE-9D0C639C8AEF}">
      <dsp:nvSpPr>
        <dsp:cNvPr id="0" name=""/>
        <dsp:cNvSpPr/>
      </dsp:nvSpPr>
      <dsp:spPr>
        <a:xfrm>
          <a:off x="9755632" y="2132447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登录预警</a:t>
          </a:r>
          <a:endParaRPr lang="zh-CN" altLang="en-US" sz="1100" b="1" kern="1200" dirty="0"/>
        </a:p>
      </dsp:txBody>
      <dsp:txXfrm>
        <a:off x="9755632" y="2132447"/>
        <a:ext cx="934300" cy="467150"/>
      </dsp:txXfrm>
    </dsp:sp>
    <dsp:sp modelId="{FEB00C8B-471A-41DB-8A37-E2CF3CDB8812}">
      <dsp:nvSpPr>
        <dsp:cNvPr id="0" name=""/>
        <dsp:cNvSpPr/>
      </dsp:nvSpPr>
      <dsp:spPr>
        <a:xfrm>
          <a:off x="9755632" y="2795800"/>
          <a:ext cx="934300" cy="4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覆盖率预警</a:t>
          </a:r>
          <a:endParaRPr lang="zh-CN" altLang="en-US" sz="1100" b="1" kern="1200" dirty="0"/>
        </a:p>
      </dsp:txBody>
      <dsp:txXfrm>
        <a:off x="9755632" y="2795800"/>
        <a:ext cx="934300" cy="467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867F4-7545-409F-B243-FC9DE9FD46F8}" type="datetimeFigureOut">
              <a:rPr lang="zh-CN" altLang="en-US" smtClean="0"/>
              <a:pPr/>
              <a:t>2019/9/23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CF184-ED59-4ACB-9D68-ABCE1BB3D8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32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中盈安信</a:t>
            </a:r>
            <a:r>
              <a:rPr lang="en-US" altLang="zh-CN" dirty="0" smtClean="0">
                <a:solidFill>
                  <a:srgbClr val="C00000"/>
                </a:solidFill>
              </a:rPr>
              <a:t>-</a:t>
            </a:r>
            <a:r>
              <a:rPr lang="zh-CN" altLang="en-US" dirty="0" smtClean="0">
                <a:solidFill>
                  <a:srgbClr val="C00000"/>
                </a:solidFill>
              </a:rPr>
              <a:t>公司通用模板</a:t>
            </a:r>
            <a:r>
              <a:rPr lang="en-US" altLang="zh-CN" dirty="0" smtClean="0">
                <a:effectLst/>
              </a:rPr>
              <a:t>-</a:t>
            </a:r>
            <a:r>
              <a:rPr lang="en-US" altLang="zh-CN" dirty="0" smtClean="0">
                <a:solidFill>
                  <a:srgbClr val="C00000"/>
                </a:solidFill>
              </a:rPr>
              <a:t>201606-V1.0</a:t>
            </a:r>
          </a:p>
          <a:p>
            <a:r>
              <a:rPr lang="zh-CN" altLang="en-US" dirty="0" smtClean="0">
                <a:solidFill>
                  <a:srgbClr val="C00000"/>
                </a:solidFill>
              </a:rPr>
              <a:t>模板使用提示：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baseline="0" dirty="0" smtClean="0"/>
              <a:t>    1</a:t>
            </a:r>
            <a:r>
              <a:rPr lang="zh-CN" altLang="en-US" baseline="0" dirty="0" smtClean="0"/>
              <a:t>，模板中图片可以根据汇报主题进行更改（在幻灯片模板中修改）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2</a:t>
            </a:r>
            <a:r>
              <a:rPr lang="zh-CN" altLang="en-US" baseline="0" dirty="0" smtClean="0"/>
              <a:t>，模板中主体文字为黑色，重点文字为深红色；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3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整体风格色调以公司</a:t>
            </a:r>
            <a:r>
              <a:rPr lang="en-US" altLang="zh-CN" baseline="0" dirty="0" smtClean="0"/>
              <a:t>logo</a:t>
            </a:r>
            <a:r>
              <a:rPr lang="zh-CN" altLang="en-US" baseline="0" dirty="0" smtClean="0"/>
              <a:t>颜色为主：深蓝、绿、红；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4</a:t>
            </a:r>
            <a:r>
              <a:rPr lang="zh-CN" altLang="en-US" baseline="0" dirty="0" smtClean="0"/>
              <a:t>，模板中图标可以修改颜色。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CF184-ED59-4ACB-9D68-ABCE1BB3D83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05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 Bar"/>
          <p:cNvSpPr/>
          <p:nvPr userDrawn="1"/>
        </p:nvSpPr>
        <p:spPr bwMode="auto">
          <a:xfrm>
            <a:off x="-26000" y="0"/>
            <a:ext cx="12224350" cy="3457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59" tIns="34280" rIns="68559" bIns="34280" anchor="ctr"/>
          <a:lstStyle/>
          <a:p>
            <a:pPr marR="0" lvl="0" indent="0" algn="ctr" defTabSz="68389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7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/>
              <a:cs typeface="Segoe UI" panose="020B0502040204020203" pitchFamily="34" charset="0"/>
            </a:endParaRPr>
          </a:p>
        </p:txBody>
      </p:sp>
      <p:pic>
        <p:nvPicPr>
          <p:cNvPr id="19" name="Picture 13" descr="PPECLOGO-eff-0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212" y="2118190"/>
            <a:ext cx="5222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85" y="2743665"/>
            <a:ext cx="106045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 descr="PPECLOGO-eff-5-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6" y="2111672"/>
            <a:ext cx="1477963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 descr="PPECLOGO-eff-0-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49" y="2696044"/>
            <a:ext cx="9810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 descr="PPECLOGO-eff-0-1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47" y="2764307"/>
            <a:ext cx="4000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PPECLOGO-eff-0-1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635" y="3883490"/>
            <a:ext cx="1968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 descr="PPECLOGO-eff-0-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35" y="2434103"/>
            <a:ext cx="981075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1" descr="PPECLOGO-eff-5-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85" y="2549990"/>
            <a:ext cx="1116012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2" descr="PPECLOGO-eff-0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97" y="3629490"/>
            <a:ext cx="52228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3" descr="PPECLOGO-eff-0-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212" y="2118190"/>
            <a:ext cx="5222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5" descr="PPECLOGO-eff2-1-3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66" y="2800450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6" descr="PPECLOGO-eff2-1-4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949" y="3269128"/>
            <a:ext cx="70326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7" descr="PPECLOGO-eff2-1-3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085" y="2770657"/>
            <a:ext cx="360362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8" descr="PPECLOGO-eff2-1-3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97" y="3415178"/>
            <a:ext cx="280988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WordArt 22"/>
          <p:cNvSpPr>
            <a:spLocks noChangeArrowheads="1" noChangeShapeType="1" noTextEdit="1"/>
          </p:cNvSpPr>
          <p:nvPr userDrawn="1"/>
        </p:nvSpPr>
        <p:spPr bwMode="auto">
          <a:xfrm>
            <a:off x="2215560" y="3200869"/>
            <a:ext cx="6840537" cy="7921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endParaRPr lang="zh-CN" altLang="en-US" sz="3600" kern="10" spc="720">
              <a:gradFill rotWithShape="1">
                <a:gsLst>
                  <a:gs pos="0">
                    <a:srgbClr val="AAAAAA"/>
                  </a:gs>
                  <a:gs pos="100000">
                    <a:srgbClr val="FFFFFF"/>
                  </a:gs>
                </a:gsLst>
                <a:lin ang="5400000" scaled="1"/>
              </a:gradFill>
              <a:effectLst>
                <a:outerShdw dist="45791" dir="3378596" algn="ctr" rotWithShape="0">
                  <a:srgbClr val="4D4D4D">
                    <a:alpha val="79999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4" name="Picture 14" descr="PPECLOGO-eff2-1-2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53" y="2320597"/>
            <a:ext cx="169703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" descr="PPECLOGO-eff-0-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62" y="3805703"/>
            <a:ext cx="523875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0" descr="PPECLOGO-eff-5-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65" y="1235891"/>
            <a:ext cx="1833562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9" descr="未标题-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556997" y="4691196"/>
            <a:ext cx="7305675" cy="2375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10" descr="未标题-3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352133" y="3256435"/>
            <a:ext cx="2036762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5" descr="PPECLOGO-eff2-1-3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90" y="801377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 userDrawn="1"/>
        </p:nvGrpSpPr>
        <p:grpSpPr>
          <a:xfrm>
            <a:off x="-22574" y="3447878"/>
            <a:ext cx="12220924" cy="104458"/>
            <a:chOff x="0" y="5087938"/>
            <a:chExt cx="9144000" cy="55562"/>
          </a:xfrm>
        </p:grpSpPr>
        <p:pic>
          <p:nvPicPr>
            <p:cNvPr id="17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r="5813"/>
            <a:stretch>
              <a:fillRect/>
            </a:stretch>
          </p:blipFill>
          <p:spPr bwMode="auto">
            <a:xfrm>
              <a:off x="0" y="5087938"/>
              <a:ext cx="8616950" cy="55562"/>
            </a:xfrm>
            <a:prstGeom prst="rect">
              <a:avLst/>
            </a:prstGeom>
            <a:noFill/>
          </p:spPr>
        </p:pic>
        <p:pic>
          <p:nvPicPr>
            <p:cNvPr id="1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r="5813"/>
            <a:stretch>
              <a:fillRect/>
            </a:stretch>
          </p:blipFill>
          <p:spPr bwMode="auto">
            <a:xfrm>
              <a:off x="527050" y="5087938"/>
              <a:ext cx="8616950" cy="5556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0.00139 L -0.57969 0.00139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47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0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0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53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0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80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61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0.00139 L -0.57969 0.00139 " pathEditMode="relative" rAng="0" ptsTypes="AA">
                                      <p:cBhvr>
                                        <p:cTn id="63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65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00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6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00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7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7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9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9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8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xit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142829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42829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49827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1401083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1216479"/>
            <a:ext cx="2628900" cy="5143500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216479"/>
            <a:ext cx="7734300" cy="5143500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 Bar"/>
          <p:cNvSpPr/>
          <p:nvPr userDrawn="1"/>
        </p:nvSpPr>
        <p:spPr bwMode="auto">
          <a:xfrm>
            <a:off x="0" y="0"/>
            <a:ext cx="12192000" cy="34570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59" tIns="34280" rIns="68559" bIns="34280" anchor="ctr"/>
          <a:lstStyle/>
          <a:p>
            <a:pPr algn="ctr" defTabSz="683895" fontAlgn="base">
              <a:spcBef>
                <a:spcPct val="0"/>
              </a:spcBef>
              <a:spcAft>
                <a:spcPct val="0"/>
              </a:spcAft>
            </a:pPr>
            <a:endParaRPr lang="en-US" altLang="zh-CN" sz="1700" kern="0">
              <a:solidFill>
                <a:srgbClr val="FFFFFF"/>
              </a:solidFill>
              <a:latin typeface="Segoe UI" panose="020B0502040204020203"/>
              <a:cs typeface="Segoe UI" panose="020B050204020402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11" y="1543"/>
            <a:ext cx="8392889" cy="3454681"/>
          </a:xfrm>
          <a:prstGeom prst="rect">
            <a:avLst/>
          </a:prstGeom>
        </p:spPr>
      </p:pic>
      <p:pic>
        <p:nvPicPr>
          <p:cNvPr id="9" name="Picture 13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213" y="2118190"/>
            <a:ext cx="5222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PPECLOGO-eff-0-1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85" y="2743665"/>
            <a:ext cx="106045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PPECLOGO-eff-5-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97" y="2111672"/>
            <a:ext cx="1477963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PPECLOGO-eff-0-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50" y="2696046"/>
            <a:ext cx="9810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 descr="PPECLOGO-eff-0-1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47" y="2764309"/>
            <a:ext cx="4000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PPECLOGO-eff-0-1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635" y="3883490"/>
            <a:ext cx="19685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 descr="PPECLOGO-eff-0-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35" y="2434103"/>
            <a:ext cx="981075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 descr="PPECLOGO-eff-5-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85" y="2549990"/>
            <a:ext cx="1116012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97" y="3629490"/>
            <a:ext cx="52228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 descr="PPECLOGO-eff-0-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213" y="2118190"/>
            <a:ext cx="52228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5" descr="PPECLOGO-eff2-1-3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766" y="2800450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6" descr="PPECLOGO-eff2-1-4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950" y="3269128"/>
            <a:ext cx="70326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7" descr="PPECLOGO-eff2-1-3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085" y="2770659"/>
            <a:ext cx="360362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8" descr="PPECLOGO-eff2-1-3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97" y="3415178"/>
            <a:ext cx="280988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WordArt 22"/>
          <p:cNvSpPr>
            <a:spLocks noChangeArrowheads="1" noChangeShapeType="1" noTextEdit="1"/>
          </p:cNvSpPr>
          <p:nvPr userDrawn="1"/>
        </p:nvSpPr>
        <p:spPr bwMode="auto">
          <a:xfrm>
            <a:off x="2215560" y="3200871"/>
            <a:ext cx="6840537" cy="7921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endParaRPr lang="zh-CN" altLang="en-US" sz="3600" kern="10" spc="720">
              <a:gradFill rotWithShape="1">
                <a:gsLst>
                  <a:gs pos="0">
                    <a:srgbClr val="AAAAAA"/>
                  </a:gs>
                  <a:gs pos="100000">
                    <a:srgbClr val="FFFFFF"/>
                  </a:gs>
                </a:gsLst>
                <a:lin ang="5400000" scaled="1"/>
              </a:gradFill>
              <a:effectLst>
                <a:outerShdw dist="45791" dir="3378596" algn="ctr" rotWithShape="0">
                  <a:srgbClr val="4D4D4D">
                    <a:alpha val="79999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8" name="Picture 14" descr="PPECLOGO-eff2-1-2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54" y="2320597"/>
            <a:ext cx="1697037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 descr="PPECLOGO-eff-0-1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63" y="3805703"/>
            <a:ext cx="523875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" descr="PPECLOGO-eff-5-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65" y="1235893"/>
            <a:ext cx="1833562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5" descr="PPECLOGO-eff2-1-3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90" y="801377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 userDrawn="1"/>
        </p:nvGrpSpPr>
        <p:grpSpPr>
          <a:xfrm>
            <a:off x="0" y="3457090"/>
            <a:ext cx="12198350" cy="104458"/>
            <a:chOff x="0" y="5087938"/>
            <a:chExt cx="9144000" cy="55562"/>
          </a:xfrm>
        </p:grpSpPr>
        <p:pic>
          <p:nvPicPr>
            <p:cNvPr id="17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 r="5813"/>
            <a:stretch>
              <a:fillRect/>
            </a:stretch>
          </p:blipFill>
          <p:spPr bwMode="auto">
            <a:xfrm>
              <a:off x="0" y="5087938"/>
              <a:ext cx="8616950" cy="55562"/>
            </a:xfrm>
            <a:prstGeom prst="rect">
              <a:avLst/>
            </a:prstGeom>
            <a:noFill/>
          </p:spPr>
        </p:pic>
        <p:pic>
          <p:nvPicPr>
            <p:cNvPr id="1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 r="5813"/>
            <a:stretch>
              <a:fillRect/>
            </a:stretch>
          </p:blipFill>
          <p:spPr bwMode="auto">
            <a:xfrm>
              <a:off x="527050" y="5087938"/>
              <a:ext cx="8616950" cy="55562"/>
            </a:xfrm>
            <a:prstGeom prst="rect">
              <a:avLst/>
            </a:prstGeom>
            <a:noFill/>
          </p:spPr>
        </p:pic>
      </p:grpSp>
      <p:sp>
        <p:nvSpPr>
          <p:cNvPr id="2" name="矩形 1"/>
          <p:cNvSpPr/>
          <p:nvPr userDrawn="1"/>
        </p:nvSpPr>
        <p:spPr>
          <a:xfrm>
            <a:off x="722924" y="1995888"/>
            <a:ext cx="2417008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连接 </a:t>
            </a:r>
            <a:r>
              <a:rPr lang="en-US" altLang="zh-CN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· </a:t>
            </a:r>
            <a:r>
              <a:rPr lang="zh-CN" altLang="en-US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互动 </a:t>
            </a:r>
            <a:r>
              <a:rPr lang="en-US" altLang="zh-CN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· </a:t>
            </a:r>
            <a:r>
              <a:rPr lang="zh-CN" altLang="en-US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智能 </a:t>
            </a:r>
            <a:r>
              <a:rPr lang="en-US" altLang="zh-CN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· </a:t>
            </a:r>
            <a:r>
              <a:rPr lang="zh-CN" altLang="en-US" sz="1400" b="0" spc="160" baseline="0" dirty="0" smtClean="0">
                <a:solidFill>
                  <a:schemeClr val="bg1"/>
                </a:solidFill>
                <a:latin typeface="+mn-ea"/>
                <a:ea typeface="+mn-ea"/>
              </a:rPr>
              <a:t>创新</a:t>
            </a:r>
            <a:endParaRPr lang="zh-CN" altLang="en-US" sz="1400" b="0" spc="160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27" name="Picture 3" descr="D:\公司宣传材料\中盈安信VI（1.0）\01-中盈安信标识\web显示用png\中盈安信标识横版165-白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1" y="1153654"/>
            <a:ext cx="2377630" cy="8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0.00139 L -0.57969 0.00139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4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0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50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00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0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80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00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0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0.00139 L -0.57969 0.00139 " pathEditMode="relative" rAng="0" ptsTypes="AA">
                                      <p:cBhvr>
                                        <p:cTn id="60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62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0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6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00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 userDrawn="1"/>
        </p:nvSpPr>
        <p:spPr bwMode="auto">
          <a:xfrm>
            <a:off x="11410950" y="6548754"/>
            <a:ext cx="790574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第 </a:t>
            </a:r>
            <a:fld id="{218E8F2B-BCE7-45A8-8BA7-71C8D5CFC009}" type="slidenum">
              <a:rPr kumimoji="1" lang="en-US" altLang="zh-TW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pPr algn="ctr"/>
              <a:t>‹#›</a:t>
            </a:fld>
            <a:r>
              <a:rPr kumimoji="1" lang="en-US" altLang="zh-TW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 </a:t>
            </a:r>
            <a:r>
              <a:rPr kumimoji="1" lang="zh-CN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页</a:t>
            </a:r>
            <a:endParaRPr kumimoji="1" lang="zh-TW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832530"/>
            <a:ext cx="12198350" cy="87387"/>
            <a:chOff x="0" y="908728"/>
            <a:chExt cx="12198350" cy="87387"/>
          </a:xfrm>
        </p:grpSpPr>
        <p:pic>
          <p:nvPicPr>
            <p:cNvPr id="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708279" y="908728"/>
              <a:ext cx="11490071" cy="87387"/>
            </a:xfrm>
            <a:prstGeom prst="rect">
              <a:avLst/>
            </a:prstGeom>
            <a:noFill/>
          </p:spPr>
        </p:pic>
        <p:pic>
          <p:nvPicPr>
            <p:cNvPr id="9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0" y="908728"/>
              <a:ext cx="11490071" cy="87387"/>
            </a:xfrm>
            <a:prstGeom prst="rect">
              <a:avLst/>
            </a:prstGeom>
            <a:noFill/>
          </p:spPr>
        </p:pic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0" y="97582"/>
            <a:ext cx="12201524" cy="792088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90"/>
          <a:stretch>
            <a:fillRect/>
          </a:stretch>
        </p:blipFill>
        <p:spPr bwMode="auto">
          <a:xfrm>
            <a:off x="10625182" y="201904"/>
            <a:ext cx="1438192" cy="5145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\Desktop\图片1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b="49008"/>
          <a:stretch>
            <a:fillRect/>
          </a:stretch>
        </p:blipFill>
        <p:spPr bwMode="auto">
          <a:xfrm>
            <a:off x="-1" y="3649940"/>
            <a:ext cx="3075799" cy="320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36684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246569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3" y="1224648"/>
            <a:ext cx="10515600" cy="6293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988910"/>
            <a:ext cx="5181600" cy="41261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3" y="1988910"/>
            <a:ext cx="5181600" cy="41261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1208317"/>
            <a:ext cx="10515600" cy="64565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1" y="1844445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1" y="2668357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44445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68357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2(无页脚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10308" y="78532"/>
            <a:ext cx="9390896" cy="792088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11410950" y="6548754"/>
            <a:ext cx="790574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第 </a:t>
            </a:r>
            <a:fld id="{218E8F2B-BCE7-45A8-8BA7-71C8D5CFC009}" type="slidenum">
              <a:rPr kumimoji="1" lang="en-US" altLang="zh-TW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pPr algn="ctr"/>
              <a:t>‹#›</a:t>
            </a:fld>
            <a:r>
              <a:rPr kumimoji="1" lang="en-US" altLang="zh-TW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 </a:t>
            </a:r>
            <a:r>
              <a:rPr kumimoji="1" lang="zh-CN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页</a:t>
            </a:r>
            <a:endParaRPr kumimoji="1" lang="zh-TW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823003"/>
            <a:ext cx="12198350" cy="87387"/>
            <a:chOff x="0" y="908728"/>
            <a:chExt cx="12198350" cy="87387"/>
          </a:xfrm>
        </p:grpSpPr>
        <p:pic>
          <p:nvPicPr>
            <p:cNvPr id="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708279" y="908728"/>
              <a:ext cx="11490071" cy="87387"/>
            </a:xfrm>
            <a:prstGeom prst="rect">
              <a:avLst/>
            </a:prstGeom>
            <a:noFill/>
          </p:spPr>
        </p:pic>
        <p:pic>
          <p:nvPicPr>
            <p:cNvPr id="9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0" y="908728"/>
              <a:ext cx="11490071" cy="87387"/>
            </a:xfrm>
            <a:prstGeom prst="rect">
              <a:avLst/>
            </a:prstGeom>
            <a:noFill/>
          </p:spPr>
        </p:pic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" y="78532"/>
            <a:ext cx="12191999" cy="792088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 userDrawn="1"/>
        </p:nvSpPr>
        <p:spPr bwMode="auto">
          <a:xfrm>
            <a:off x="11410950" y="6548752"/>
            <a:ext cx="790574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18E8F2B-BCE7-45A8-8BA7-71C8D5CFC009}" type="slidenum">
              <a:rPr kumimoji="1" lang="en-US" alt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kumimoji="1" lang="en-US" alt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kumimoji="1" lang="zh-TW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832530"/>
            <a:ext cx="12198350" cy="87387"/>
            <a:chOff x="0" y="908728"/>
            <a:chExt cx="12198350" cy="87387"/>
          </a:xfrm>
        </p:grpSpPr>
        <p:pic>
          <p:nvPicPr>
            <p:cNvPr id="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708279" y="908728"/>
              <a:ext cx="11490071" cy="87387"/>
            </a:xfrm>
            <a:prstGeom prst="rect">
              <a:avLst/>
            </a:prstGeom>
            <a:noFill/>
          </p:spPr>
        </p:pic>
        <p:pic>
          <p:nvPicPr>
            <p:cNvPr id="9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0" y="908728"/>
              <a:ext cx="11490071" cy="87387"/>
            </a:xfrm>
            <a:prstGeom prst="rect">
              <a:avLst/>
            </a:prstGeom>
            <a:noFill/>
          </p:spPr>
        </p:pic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10307" y="97582"/>
            <a:ext cx="9390896" cy="792088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90"/>
          <a:stretch>
            <a:fillRect/>
          </a:stretch>
        </p:blipFill>
        <p:spPr bwMode="auto">
          <a:xfrm>
            <a:off x="10625181" y="201904"/>
            <a:ext cx="1438192" cy="5145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图片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8" y="7846"/>
            <a:ext cx="3896840" cy="629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1" y="1312520"/>
            <a:ext cx="3932237" cy="1062036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1312523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1" y="2374562"/>
            <a:ext cx="3932237" cy="3811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1" y="142829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428301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1" y="249827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1401083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1216479"/>
            <a:ext cx="2628900" cy="5143500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216479"/>
            <a:ext cx="7734300" cy="5143500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仅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2153" y="188640"/>
            <a:ext cx="10507695" cy="792088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F7CC5E2-2074-46E9-97F9-DB53A43E9150}" type="datetimeFigureOut">
              <a:rPr lang="zh-CN" altLang="en-US" smtClean="0">
                <a:solidFill>
                  <a:prstClr val="black"/>
                </a:solidFill>
              </a:rPr>
              <a:pPr/>
              <a:t>2019/9/23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3" y="635635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D04432B-AC65-4178-B74A-74D45CFAD728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矩形 42"/>
          <p:cNvSpPr/>
          <p:nvPr userDrawn="1"/>
        </p:nvSpPr>
        <p:spPr>
          <a:xfrm>
            <a:off x="10329570" y="6753224"/>
            <a:ext cx="1850061" cy="117476"/>
          </a:xfrm>
          <a:prstGeom prst="rect">
            <a:avLst/>
          </a:prstGeom>
          <a:solidFill>
            <a:srgbClr val="6B95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59" tIns="34280" rIns="68559" bIns="34280" anchor="ctr"/>
          <a:lstStyle/>
          <a:p>
            <a:pPr algn="ctr" defTabSz="683895" fontAlgn="base">
              <a:spcBef>
                <a:spcPct val="0"/>
              </a:spcBef>
              <a:spcAft>
                <a:spcPct val="0"/>
              </a:spcAft>
            </a:pPr>
            <a:endParaRPr lang="zh-CN" altLang="en-US" sz="1700" kern="0">
              <a:solidFill>
                <a:srgbClr val="FFFFFF"/>
              </a:solidFill>
              <a:latin typeface="Segoe UI" panose="020B0502040204020203"/>
              <a:cs typeface="Segoe UI" panose="020B0502040204020203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29570" y="260653"/>
            <a:ext cx="1654901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36684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246567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11410950" y="6548754"/>
            <a:ext cx="790574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第 </a:t>
            </a:r>
            <a:fld id="{218E8F2B-BCE7-45A8-8BA7-71C8D5CFC009}" type="slidenum">
              <a:rPr kumimoji="1" lang="en-US" altLang="zh-TW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pPr algn="ctr"/>
              <a:t>‹#›</a:t>
            </a:fld>
            <a:r>
              <a:rPr kumimoji="1" lang="en-US" altLang="zh-TW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 </a:t>
            </a:r>
            <a:r>
              <a:rPr kumimoji="1" lang="zh-CN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页</a:t>
            </a:r>
            <a:endParaRPr kumimoji="1" lang="zh-TW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0" y="832530"/>
            <a:ext cx="12198350" cy="87387"/>
            <a:chOff x="0" y="908728"/>
            <a:chExt cx="12198350" cy="87387"/>
          </a:xfrm>
        </p:grpSpPr>
        <p:pic>
          <p:nvPicPr>
            <p:cNvPr id="7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708279" y="908728"/>
              <a:ext cx="11490071" cy="87387"/>
            </a:xfrm>
            <a:prstGeom prst="rect">
              <a:avLst/>
            </a:prstGeom>
            <a:noFill/>
          </p:spPr>
        </p:pic>
        <p:pic>
          <p:nvPicPr>
            <p:cNvPr id="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0" y="908728"/>
              <a:ext cx="11490071" cy="87387"/>
            </a:xfrm>
            <a:prstGeom prst="rect">
              <a:avLst/>
            </a:prstGeom>
            <a:noFill/>
          </p:spPr>
        </p:pic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0" y="97582"/>
            <a:ext cx="12201524" cy="792088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90"/>
          <a:stretch>
            <a:fillRect/>
          </a:stretch>
        </p:blipFill>
        <p:spPr bwMode="auto">
          <a:xfrm>
            <a:off x="10625182" y="201904"/>
            <a:ext cx="1438192" cy="5145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图片1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" r="9986" b="17053"/>
          <a:stretch>
            <a:fillRect/>
          </a:stretch>
        </p:blipFill>
        <p:spPr bwMode="auto">
          <a:xfrm>
            <a:off x="8913847" y="1990725"/>
            <a:ext cx="3287677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1208315"/>
            <a:ext cx="10515600" cy="64565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0" y="1844445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0" y="2668357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44445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68357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2(无页脚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10307" y="78532"/>
            <a:ext cx="9390896" cy="792088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11410950" y="6548752"/>
            <a:ext cx="790574" cy="2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18E8F2B-BCE7-45A8-8BA7-71C8D5CFC009}" type="slidenum">
              <a:rPr kumimoji="1" lang="en-US" alt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kumimoji="1" lang="en-US" alt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kumimoji="1" lang="zh-TW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823003"/>
            <a:ext cx="12198350" cy="87387"/>
            <a:chOff x="0" y="908728"/>
            <a:chExt cx="12198350" cy="87387"/>
          </a:xfrm>
        </p:grpSpPr>
        <p:pic>
          <p:nvPicPr>
            <p:cNvPr id="8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708279" y="908728"/>
              <a:ext cx="11490071" cy="87387"/>
            </a:xfrm>
            <a:prstGeom prst="rect">
              <a:avLst/>
            </a:prstGeom>
            <a:noFill/>
          </p:spPr>
        </p:pic>
        <p:pic>
          <p:nvPicPr>
            <p:cNvPr id="9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5813"/>
            <a:stretch>
              <a:fillRect/>
            </a:stretch>
          </p:blipFill>
          <p:spPr bwMode="auto">
            <a:xfrm>
              <a:off x="0" y="908728"/>
              <a:ext cx="11490071" cy="87387"/>
            </a:xfrm>
            <a:prstGeom prst="rect">
              <a:avLst/>
            </a:prstGeom>
            <a:noFill/>
          </p:spPr>
        </p:pic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" y="78532"/>
            <a:ext cx="12191999" cy="792088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图片1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0"/>
          <a:stretch>
            <a:fillRect/>
          </a:stretch>
        </p:blipFill>
        <p:spPr bwMode="auto">
          <a:xfrm>
            <a:off x="8837613" y="350746"/>
            <a:ext cx="3354387" cy="629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1312520"/>
            <a:ext cx="3932237" cy="1062036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1312523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374560"/>
            <a:ext cx="3932237" cy="3811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xx.xxx.xxx.xx:xxxx/xnpatrol/jasframework/login/login.ht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9"/>
          <p:cNvSpPr txBox="1">
            <a:spLocks noChangeArrowheads="1"/>
          </p:cNvSpPr>
          <p:nvPr/>
        </p:nvSpPr>
        <p:spPr bwMode="auto">
          <a:xfrm>
            <a:off x="820982" y="3400556"/>
            <a:ext cx="10833697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spAutoFit/>
          </a:bodyPr>
          <a:lstStyle/>
          <a:p>
            <a:pPr algn="ctr"/>
            <a:endParaRPr lang="en-US" altLang="zh-CN" sz="3200" b="1" kern="0" dirty="0">
              <a:solidFill>
                <a:prstClr val="black"/>
              </a:solidFill>
              <a:latin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36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中国石油集团西南管道</a:t>
            </a:r>
            <a:r>
              <a:rPr lang="zh-CN" altLang="zh-CN" sz="3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en-US" altLang="zh-CN" sz="3600" b="1" dirty="0" smtClean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管道</a:t>
            </a:r>
            <a:r>
              <a:rPr lang="en-US" altLang="zh-CN" sz="3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36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智能巡检系统使用培训</a:t>
            </a:r>
          </a:p>
        </p:txBody>
      </p:sp>
      <p:sp>
        <p:nvSpPr>
          <p:cNvPr id="6" name="矩形 5"/>
          <p:cNvSpPr/>
          <p:nvPr/>
        </p:nvSpPr>
        <p:spPr>
          <a:xfrm>
            <a:off x="5199263" y="6012553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CN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1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首页</a:t>
            </a: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24" name="矩形: 圆角 8"/>
          <p:cNvSpPr/>
          <p:nvPr/>
        </p:nvSpPr>
        <p:spPr>
          <a:xfrm>
            <a:off x="457811" y="1026933"/>
            <a:ext cx="2052307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消息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811" y="2222259"/>
            <a:ext cx="25547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      用户登录后，可在上方的常用功能中点击 </a:t>
            </a:r>
            <a:r>
              <a:rPr lang="en-US" altLang="zh-CN" dirty="0" smtClean="0">
                <a:latin typeface="+mn-ea"/>
              </a:rPr>
              <a:t>【</a:t>
            </a:r>
            <a:r>
              <a:rPr lang="zh-CN" altLang="en-US" dirty="0" smtClean="0">
                <a:latin typeface="+mn-ea"/>
              </a:rPr>
              <a:t>消息</a:t>
            </a:r>
            <a:r>
              <a:rPr lang="en-US" altLang="zh-CN" dirty="0" smtClean="0">
                <a:latin typeface="+mn-ea"/>
              </a:rPr>
              <a:t>】</a:t>
            </a:r>
            <a:r>
              <a:rPr lang="zh-CN" altLang="en-US" dirty="0" smtClean="0">
                <a:latin typeface="+mn-ea"/>
              </a:rPr>
              <a:t>，查看段长所辖巡线工发送的消息。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需要为段长关联对应巡线工。</a:t>
            </a:r>
            <a:endParaRPr lang="en-US" altLang="zh-CN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资源管理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巡检人员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管道工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绑定巡线工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669141"/>
            <a:ext cx="8093798" cy="35636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90" y="1270976"/>
            <a:ext cx="8757617" cy="9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系统管理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用户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功能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65" y="2814255"/>
            <a:ext cx="8077983" cy="38670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矩形 14"/>
          <p:cNvSpPr/>
          <p:nvPr/>
        </p:nvSpPr>
        <p:spPr>
          <a:xfrm>
            <a:off x="457812" y="3050090"/>
            <a:ext cx="19628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查询。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增删改</a:t>
            </a:r>
            <a:r>
              <a:rPr lang="zh-CN" altLang="en-US" sz="1600" dirty="0" smtClean="0">
                <a:latin typeface="+mn-ea"/>
              </a:rPr>
              <a:t>查操作。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角色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分配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308634" y="1059929"/>
            <a:ext cx="97867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     系统首先从</a:t>
            </a:r>
            <a:r>
              <a:rPr lang="en-US" altLang="zh-CN" dirty="0" smtClean="0">
                <a:latin typeface="+mn-ea"/>
              </a:rPr>
              <a:t>PIS</a:t>
            </a:r>
            <a:r>
              <a:rPr lang="zh-CN" altLang="en-US" dirty="0" smtClean="0">
                <a:latin typeface="+mn-ea"/>
              </a:rPr>
              <a:t>同步公司组织机构以及用户。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     具备权限的用户可在巡检系统中新增巡检相关用户及管道工，如站长、技术员、管道工（段长、高后果区区长）等，进行修改、删除、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角色分配</a:t>
            </a:r>
            <a:r>
              <a:rPr lang="zh-CN" altLang="en-US" dirty="0" smtClean="0">
                <a:latin typeface="+mn-ea"/>
              </a:rPr>
              <a:t>及密码重置等操作，新增的用户可以登录巡检管理</a:t>
            </a:r>
            <a:r>
              <a:rPr lang="en-US" altLang="zh-CN" dirty="0" smtClean="0">
                <a:latin typeface="+mn-ea"/>
              </a:rPr>
              <a:t>APP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22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系统管理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用户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功能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812" y="1652283"/>
            <a:ext cx="13965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角色分配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9394" y="2203098"/>
            <a:ext cx="298343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用户岗位与角色名称不一致，用户岗位是用户属性信息，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角色名称对应分配给用户的巡检功能模块</a:t>
            </a:r>
            <a:r>
              <a:rPr lang="zh-CN" altLang="en-US" dirty="0" smtClean="0">
                <a:latin typeface="+mn-ea"/>
              </a:rPr>
              <a:t>，每个巡检相关用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户均需要进行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【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角色分配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】</a:t>
            </a:r>
            <a:r>
              <a:rPr lang="zh-CN" altLang="en-US" dirty="0" smtClean="0">
                <a:latin typeface="+mn-ea"/>
              </a:rPr>
              <a:t>后，才可以正常使用巡检系统。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41" y="1652283"/>
            <a:ext cx="7573289" cy="39304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240" y="1652282"/>
            <a:ext cx="8024651" cy="39304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239" y="1652281"/>
            <a:ext cx="8240579" cy="43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目      录</a:t>
            </a:r>
            <a:endParaRPr lang="zh-CN" altLang="en-US" dirty="0"/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gray">
          <a:xfrm>
            <a:off x="3974978" y="2252590"/>
            <a:ext cx="3607108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accent5">
                    <a:lumMod val="50000"/>
                  </a:schemeClr>
                </a:solidFill>
              </a:rPr>
              <a:t>系统登录</a:t>
            </a:r>
            <a:endParaRPr lang="zh-CN" altLang="zh-CN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gray">
          <a:xfrm>
            <a:off x="3400095" y="2273326"/>
            <a:ext cx="25649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6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一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958048" y="3120144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accent5">
                    <a:lumMod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系统使用说明</a:t>
            </a:r>
            <a:endParaRPr lang="zh-CN" altLang="zh-CN" dirty="0"/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gray">
          <a:xfrm>
            <a:off x="3263696" y="3146095"/>
            <a:ext cx="529294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6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rgbClr val="17375E"/>
                </a:solidFill>
              </a:rPr>
              <a:t>二</a:t>
            </a:r>
            <a:endParaRPr lang="en-US" altLang="zh-CN" sz="3200" dirty="0">
              <a:solidFill>
                <a:srgbClr val="17375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34916" y="4241757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0" name="矩形 13"/>
          <p:cNvSpPr/>
          <p:nvPr/>
        </p:nvSpPr>
        <p:spPr>
          <a:xfrm>
            <a:off x="2834916" y="4241757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gray">
          <a:xfrm>
            <a:off x="3958048" y="4282300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</a:rPr>
              <a:t>FAQ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gray">
          <a:xfrm>
            <a:off x="3410980" y="4318522"/>
            <a:ext cx="25649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6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三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9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巡检任务问题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7314" y="1597853"/>
            <a:ext cx="1100545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首先查看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【</a:t>
            </a:r>
            <a:r>
              <a:rPr lang="zh-CN" altLang="en-US" b="1" dirty="0">
                <a:solidFill>
                  <a:srgbClr val="17375E"/>
                </a:solidFill>
                <a:latin typeface="+mn-ea"/>
              </a:rPr>
              <a:t>资源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管理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-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巡检任务管理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】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，找到某巡线工，查看巡线工详情页面。。</a:t>
            </a:r>
            <a:endParaRPr lang="en-US" altLang="zh-CN" b="1" dirty="0" smtClean="0">
              <a:solidFill>
                <a:srgbClr val="17375E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查看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【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巡检计划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】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页面，是否有巡检计划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——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必须有。</a:t>
            </a:r>
            <a:endParaRPr lang="en-US" altLang="zh-CN" b="1" dirty="0" smtClean="0">
              <a:solidFill>
                <a:srgbClr val="17375E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查看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【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巡检设备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】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页面，是否有巡检设备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——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必须有。</a:t>
            </a:r>
            <a:endParaRPr lang="en-US" altLang="zh-CN" b="1" dirty="0" smtClean="0">
              <a:solidFill>
                <a:srgbClr val="17375E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查看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【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区段信息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】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页面，是否分配了巡检区段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——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必须有。</a:t>
            </a:r>
            <a:endParaRPr lang="en-US" altLang="zh-CN" b="1" dirty="0" smtClean="0">
              <a:solidFill>
                <a:srgbClr val="17375E"/>
              </a:solidFill>
              <a:latin typeface="+mn-ea"/>
            </a:endParaRPr>
          </a:p>
          <a:p>
            <a:pPr marL="1257300" lvl="2" indent="-342900">
              <a:lnSpc>
                <a:spcPct val="150000"/>
              </a:lnSpc>
              <a:spcAft>
                <a:spcPts val="1200"/>
              </a:spcAft>
              <a:buFont typeface="+mj-lt"/>
              <a:buAutoNum type="alphaLcPeriod"/>
            </a:pP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双击区段信息记录，查看区段内是否有关键点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——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必须有。</a:t>
            </a:r>
            <a:endParaRPr lang="en-US" altLang="zh-CN" b="1" dirty="0" smtClean="0">
              <a:solidFill>
                <a:srgbClr val="17375E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查看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【</a:t>
            </a:r>
            <a:r>
              <a:rPr lang="zh-CN" altLang="en-US" b="1" dirty="0">
                <a:solidFill>
                  <a:srgbClr val="17375E"/>
                </a:solidFill>
                <a:latin typeface="+mn-ea"/>
              </a:rPr>
              <a:t>临时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任务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】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页面，是否有临时任务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——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可以没有。</a:t>
            </a:r>
            <a:endParaRPr lang="en-US" altLang="zh-CN" b="1" dirty="0" smtClean="0">
              <a:solidFill>
                <a:srgbClr val="17375E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查看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【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轨迹线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】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页面，是否有轨迹线</a:t>
            </a:r>
            <a:r>
              <a:rPr lang="en-US" altLang="zh-CN" b="1" dirty="0" smtClean="0">
                <a:solidFill>
                  <a:srgbClr val="17375E"/>
                </a:solidFill>
                <a:latin typeface="+mn-ea"/>
              </a:rPr>
              <a:t>——</a:t>
            </a:r>
            <a:r>
              <a:rPr lang="zh-CN" altLang="en-US" b="1" dirty="0" smtClean="0">
                <a:solidFill>
                  <a:srgbClr val="17375E"/>
                </a:solidFill>
                <a:latin typeface="+mn-ea"/>
              </a:rPr>
              <a:t>可以没有</a:t>
            </a:r>
            <a:endParaRPr lang="en-US" altLang="zh-CN" b="1" dirty="0" smtClean="0">
              <a:solidFill>
                <a:srgbClr val="17375E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811" y="977368"/>
            <a:ext cx="335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巡检任务未生成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21754"/>
          <a:stretch/>
        </p:blipFill>
        <p:spPr>
          <a:xfrm>
            <a:off x="7739742" y="4356199"/>
            <a:ext cx="4419600" cy="24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/>
          <p:cNvSpPr txBox="1"/>
          <p:nvPr/>
        </p:nvSpPr>
        <p:spPr>
          <a:xfrm>
            <a:off x="1045599" y="2057084"/>
            <a:ext cx="331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15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谢谢！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659336" y="3812777"/>
            <a:ext cx="3156633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北京中盈安信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技术服务股份有限公司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100" b="1" spc="6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JAS Technical Service Co</a:t>
            </a:r>
            <a:r>
              <a:rPr lang="en-US" altLang="zh-CN" sz="1100" b="1" spc="6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., Ltd.</a:t>
            </a: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北京市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海淀区学院路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号科大天工大厦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座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层</a:t>
            </a: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电话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\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传真：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010-62660379       </a:t>
            </a: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网址：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www.jasgroup.cn</a:t>
            </a: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股票代码：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834728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443440" y="3881128"/>
            <a:ext cx="45719" cy="15544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6" name="Picture 2" descr="D:\公司宣传材料\订阅号\公众号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72" y="3853690"/>
            <a:ext cx="1256044" cy="125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060482" y="5104248"/>
            <a:ext cx="126973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公众号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-22574" y="6779933"/>
            <a:ext cx="12220924" cy="104458"/>
            <a:chOff x="0" y="5087938"/>
            <a:chExt cx="9144000" cy="55562"/>
          </a:xfrm>
        </p:grpSpPr>
        <p:pic>
          <p:nvPicPr>
            <p:cNvPr id="49" name="Picture 2" descr="E:\01 日常工作\10 多媒体\PPT内部汇报用模板\红条.jpg"/>
            <p:cNvPicPr>
              <a:picLocks noChangeAspect="1" noChangeArrowheads="1"/>
            </p:cNvPicPr>
            <p:nvPr/>
          </p:nvPicPr>
          <p:blipFill>
            <a:blip r:embed="rId3" cstate="print"/>
            <a:srcRect r="5813"/>
            <a:stretch>
              <a:fillRect/>
            </a:stretch>
          </p:blipFill>
          <p:spPr bwMode="auto">
            <a:xfrm>
              <a:off x="0" y="5087938"/>
              <a:ext cx="8616950" cy="55562"/>
            </a:xfrm>
            <a:prstGeom prst="rect">
              <a:avLst/>
            </a:prstGeom>
            <a:noFill/>
          </p:spPr>
        </p:pic>
        <p:pic>
          <p:nvPicPr>
            <p:cNvPr id="50" name="Picture 2" descr="E:\01 日常工作\10 多媒体\PPT内部汇报用模板\红条.jpg"/>
            <p:cNvPicPr>
              <a:picLocks noChangeAspect="1" noChangeArrowheads="1"/>
            </p:cNvPicPr>
            <p:nvPr/>
          </p:nvPicPr>
          <p:blipFill>
            <a:blip r:embed="rId3" cstate="print"/>
            <a:srcRect r="5813"/>
            <a:stretch>
              <a:fillRect/>
            </a:stretch>
          </p:blipFill>
          <p:spPr bwMode="auto">
            <a:xfrm>
              <a:off x="527050" y="5087938"/>
              <a:ext cx="8616950" cy="5556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ippl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首页</a:t>
            </a: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24" name="矩形: 圆角 8"/>
          <p:cNvSpPr/>
          <p:nvPr/>
        </p:nvSpPr>
        <p:spPr>
          <a:xfrm>
            <a:off x="457811" y="1026933"/>
            <a:ext cx="2052307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投屏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399" y="1152619"/>
            <a:ext cx="9510067" cy="10383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3902" y="2647772"/>
            <a:ext cx="25547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      用户登录后，可在上方的常用功能中点击 </a:t>
            </a:r>
            <a:r>
              <a:rPr lang="en-US" altLang="zh-CN" dirty="0" smtClean="0">
                <a:latin typeface="+mn-ea"/>
              </a:rPr>
              <a:t>【</a:t>
            </a:r>
            <a:r>
              <a:rPr lang="zh-CN" altLang="en-US" dirty="0" smtClean="0">
                <a:latin typeface="+mn-ea"/>
              </a:rPr>
              <a:t>投屏</a:t>
            </a:r>
            <a:r>
              <a:rPr lang="en-US" altLang="zh-CN" dirty="0" smtClean="0">
                <a:latin typeface="+mn-ea"/>
              </a:rPr>
              <a:t>】</a:t>
            </a:r>
            <a:r>
              <a:rPr lang="zh-CN" altLang="en-US" dirty="0" smtClean="0">
                <a:latin typeface="+mn-ea"/>
              </a:rPr>
              <a:t>，查看所属作业区或站的管道巡检综合统计。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可以进行大屏投影。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35" y="2312967"/>
            <a:ext cx="8931242" cy="44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6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首页</a:t>
            </a: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24" name="矩形: 圆角 8"/>
          <p:cNvSpPr/>
          <p:nvPr/>
        </p:nvSpPr>
        <p:spPr>
          <a:xfrm>
            <a:off x="457811" y="1026933"/>
            <a:ext cx="2052307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APP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下载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670" y="1270976"/>
            <a:ext cx="8995514" cy="100612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3902" y="2647772"/>
            <a:ext cx="25547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      用户登录后，可在上方的常用功能中点击 </a:t>
            </a:r>
            <a:r>
              <a:rPr lang="en-US" altLang="zh-CN" dirty="0" smtClean="0">
                <a:latin typeface="+mn-ea"/>
              </a:rPr>
              <a:t>【APP</a:t>
            </a:r>
            <a:r>
              <a:rPr lang="zh-CN" altLang="en-US" dirty="0" smtClean="0">
                <a:latin typeface="+mn-ea"/>
              </a:rPr>
              <a:t>下载</a:t>
            </a:r>
            <a:r>
              <a:rPr lang="en-US" altLang="zh-CN" dirty="0" smtClean="0">
                <a:latin typeface="+mn-ea"/>
              </a:rPr>
              <a:t>】</a:t>
            </a:r>
            <a:r>
              <a:rPr lang="zh-CN" altLang="en-US" dirty="0" smtClean="0">
                <a:latin typeface="+mn-ea"/>
              </a:rPr>
              <a:t>，查看对应</a:t>
            </a:r>
            <a:r>
              <a:rPr lang="en-US" altLang="zh-CN" dirty="0" smtClean="0">
                <a:latin typeface="+mn-ea"/>
              </a:rPr>
              <a:t>APP</a:t>
            </a:r>
            <a:r>
              <a:rPr lang="zh-CN" altLang="en-US" dirty="0" smtClean="0">
                <a:latin typeface="+mn-ea"/>
              </a:rPr>
              <a:t>的下载二维码。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用户使用手机扫描二维码下载、安装</a:t>
            </a:r>
            <a:r>
              <a:rPr lang="en-US" altLang="zh-CN" dirty="0" smtClean="0">
                <a:latin typeface="+mn-ea"/>
              </a:rPr>
              <a:t>app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2984" y="2703386"/>
            <a:ext cx="33528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32242" y="2717292"/>
            <a:ext cx="33147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44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首页</a:t>
            </a: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24" name="矩形: 圆角 8"/>
          <p:cNvSpPr/>
          <p:nvPr/>
        </p:nvSpPr>
        <p:spPr>
          <a:xfrm>
            <a:off x="457811" y="1026933"/>
            <a:ext cx="2052307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帮助</a:t>
            </a:r>
          </a:p>
        </p:txBody>
      </p:sp>
      <p:sp>
        <p:nvSpPr>
          <p:cNvPr id="10" name="矩形 9"/>
          <p:cNvSpPr/>
          <p:nvPr/>
        </p:nvSpPr>
        <p:spPr>
          <a:xfrm>
            <a:off x="1483964" y="3580983"/>
            <a:ext cx="82756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      用户登录后，可在上方的常用功能中点击 </a:t>
            </a:r>
            <a:r>
              <a:rPr lang="en-US" altLang="zh-CN" dirty="0" smtClean="0">
                <a:latin typeface="+mn-ea"/>
              </a:rPr>
              <a:t>【</a:t>
            </a:r>
            <a:r>
              <a:rPr lang="zh-CN" altLang="en-US" dirty="0" smtClean="0">
                <a:latin typeface="+mn-ea"/>
              </a:rPr>
              <a:t>帮助</a:t>
            </a:r>
            <a:r>
              <a:rPr lang="en-US" altLang="zh-CN" dirty="0" smtClean="0">
                <a:latin typeface="+mn-ea"/>
              </a:rPr>
              <a:t>】</a:t>
            </a:r>
            <a:r>
              <a:rPr lang="zh-CN" altLang="en-US" dirty="0" smtClean="0">
                <a:latin typeface="+mn-ea"/>
              </a:rPr>
              <a:t>，下载系统操作培训材料。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47" y="1821098"/>
            <a:ext cx="9733280" cy="10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8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48726" y="2018187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648726" y="2018187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771858" y="2058730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地图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87232" y="3239187"/>
            <a:ext cx="7677338" cy="20299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跟踪巡线工实时巡检、关键点及轨迹状态。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管道保护数据（第三方施工、巡检事件）</a:t>
            </a:r>
            <a:r>
              <a:rPr lang="zh-CN" altLang="en-US" dirty="0">
                <a:solidFill>
                  <a:schemeClr val="tx1"/>
                </a:solidFill>
              </a:rPr>
              <a:t>信息</a:t>
            </a:r>
            <a:r>
              <a:rPr lang="zh-CN" altLang="en-US" dirty="0" smtClean="0">
                <a:solidFill>
                  <a:schemeClr val="tx1"/>
                </a:solidFill>
              </a:rPr>
              <a:t>展示。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通过小工具（平移、放大、缩小、距离测量、面积测量、清除、定位、图层、全图、底图切换）对地图进行操作。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8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60251" y="1520246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" name="矩形 13"/>
          <p:cNvSpPr/>
          <p:nvPr/>
        </p:nvSpPr>
        <p:spPr>
          <a:xfrm>
            <a:off x="1060251" y="1520246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2183383" y="1560789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地图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81054" y="2761307"/>
            <a:ext cx="4119325" cy="69711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巡检地图实时监控</a:t>
            </a:r>
            <a:endParaRPr lang="zh-CN" altLang="en-US" sz="2800" b="1" dirty="0"/>
          </a:p>
        </p:txBody>
      </p:sp>
      <p:cxnSp>
        <p:nvCxnSpPr>
          <p:cNvPr id="8" name="肘形连接符 7"/>
          <p:cNvCxnSpPr>
            <a:stCxn id="3" idx="2"/>
            <a:endCxn id="6" idx="1"/>
          </p:cNvCxnSpPr>
          <p:nvPr/>
        </p:nvCxnSpPr>
        <p:spPr>
          <a:xfrm rot="16200000" flipH="1">
            <a:off x="4024064" y="2552876"/>
            <a:ext cx="869540" cy="244439"/>
          </a:xfrm>
          <a:prstGeom prst="bentConnector2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581053" y="3920551"/>
            <a:ext cx="7022471" cy="20299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跟踪巡线工实时巡检、关键点及轨迹状态。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通过小工具（平移、放大、缩小、距离测量、面积测量、清除、定位、图层、全图、底图切换）对地图进行操作。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32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811" y="1652283"/>
            <a:ext cx="2451644" cy="49313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n-ea"/>
              </a:rPr>
              <a:t>       地图作为巡检系统底图，可在地图上展示行政区划、道路、河流等地理基础信息，还可叠加西南管道所辖的管道示意线，</a:t>
            </a:r>
            <a:r>
              <a:rPr lang="zh-CN" altLang="en-US" sz="1600" dirty="0">
                <a:latin typeface="+mn-ea"/>
              </a:rPr>
              <a:t>分</a:t>
            </a:r>
            <a:r>
              <a:rPr lang="zh-CN" altLang="en-US" sz="1600" dirty="0" smtClean="0">
                <a:latin typeface="+mn-ea"/>
              </a:rPr>
              <a:t>公司及作业区的分布情况。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①</a:t>
            </a:r>
            <a:r>
              <a:rPr lang="zh-CN" altLang="en-US" sz="1600" dirty="0" smtClean="0">
                <a:latin typeface="+mn-ea"/>
              </a:rPr>
              <a:t>可基于地图进行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实时监控和管道保护管理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②</a:t>
            </a:r>
            <a:r>
              <a:rPr lang="zh-CN" altLang="en-US" sz="1600" dirty="0" smtClean="0">
                <a:latin typeface="+mn-ea"/>
              </a:rPr>
              <a:t>可在地图上，基于小工具进一步操作地图。</a:t>
            </a:r>
            <a:endParaRPr lang="en-US" altLang="zh-CN" sz="1600" dirty="0" smtClean="0">
              <a:latin typeface="+mn-ea"/>
            </a:endParaRPr>
          </a:p>
        </p:txBody>
      </p:sp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地图功能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30" y="1247670"/>
            <a:ext cx="8874669" cy="42512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95484" y="1586754"/>
            <a:ext cx="304800" cy="555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606988" y="1586755"/>
            <a:ext cx="5326909" cy="44823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50266" y="5521851"/>
            <a:ext cx="887466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400" dirty="0">
                <a:latin typeface="+mn-ea"/>
              </a:rPr>
              <a:t>结合上方的工具栏进一步操作，包括地图平移、放大缩小、距离测量、面积测量</a:t>
            </a:r>
            <a:r>
              <a:rPr lang="zh-CN" altLang="en-US" sz="1400" dirty="0" smtClean="0">
                <a:latin typeface="+mn-ea"/>
              </a:rPr>
              <a:t>、清</a:t>
            </a:r>
            <a:r>
              <a:rPr lang="zh-CN" altLang="en-US" sz="1400" dirty="0">
                <a:latin typeface="+mn-ea"/>
              </a:rPr>
              <a:t>空标记、坐标定位</a:t>
            </a:r>
            <a:r>
              <a:rPr lang="zh-CN" altLang="en-US" sz="1400" dirty="0" smtClean="0">
                <a:latin typeface="+mn-ea"/>
              </a:rPr>
              <a:t>、图</a:t>
            </a:r>
            <a:r>
              <a:rPr lang="zh-CN" altLang="en-US" sz="1400" dirty="0">
                <a:latin typeface="+mn-ea"/>
              </a:rPr>
              <a:t>层</a:t>
            </a:r>
            <a:r>
              <a:rPr lang="zh-CN" altLang="en-US" sz="1400" dirty="0" smtClean="0">
                <a:latin typeface="+mn-ea"/>
              </a:rPr>
              <a:t>管理及</a:t>
            </a:r>
            <a:r>
              <a:rPr lang="zh-CN" altLang="en-US" sz="1400" dirty="0">
                <a:latin typeface="+mn-ea"/>
              </a:rPr>
              <a:t>全屏展示</a:t>
            </a:r>
            <a:r>
              <a:rPr lang="zh-CN" altLang="en-US" sz="1400" dirty="0" smtClean="0">
                <a:latin typeface="+mn-ea"/>
              </a:rPr>
              <a:t>。</a:t>
            </a:r>
            <a:endParaRPr lang="en-US" altLang="zh-CN" sz="1400" dirty="0" smtClean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 dirty="0" smtClean="0">
                <a:latin typeface="+mn-ea"/>
              </a:rPr>
              <a:t>实现了矢量</a:t>
            </a:r>
            <a:r>
              <a:rPr lang="zh-CN" altLang="en-US" sz="1400" dirty="0">
                <a:latin typeface="+mn-ea"/>
              </a:rPr>
              <a:t>图、影像图、</a:t>
            </a:r>
            <a:r>
              <a:rPr lang="zh-CN" altLang="en-US" sz="1400" dirty="0" smtClean="0">
                <a:latin typeface="+mn-ea"/>
              </a:rPr>
              <a:t>地形图的切换</a:t>
            </a:r>
            <a:r>
              <a:rPr lang="zh-CN" altLang="en-US" sz="1400" dirty="0">
                <a:latin typeface="+mn-ea"/>
              </a:rPr>
              <a:t>。</a:t>
            </a:r>
            <a:endParaRPr lang="en-US" altLang="zh-CN" sz="1400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18279" y="15638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②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442310" y="16656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①</a:t>
            </a:r>
            <a:endParaRPr lang="zh-CN" altLang="en-US" dirty="0"/>
          </a:p>
        </p:txBody>
      </p:sp>
      <p:sp>
        <p:nvSpPr>
          <p:cNvPr id="6" name="圆角矩形标注 5"/>
          <p:cNvSpPr/>
          <p:nvPr/>
        </p:nvSpPr>
        <p:spPr>
          <a:xfrm>
            <a:off x="4857808" y="2142565"/>
            <a:ext cx="1678794" cy="735371"/>
          </a:xfrm>
          <a:prstGeom prst="wedgeRoundRectCallout">
            <a:avLst>
              <a:gd name="adj1" fmla="val -70382"/>
              <a:gd name="adj2" fmla="val -53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/>
              <a:t>巡检实时监控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/>
              <a:t>管道保护</a:t>
            </a:r>
            <a:endParaRPr lang="zh-CN" altLang="en-US" sz="1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工具栏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4975412" y="2294965"/>
            <a:ext cx="660617" cy="1084729"/>
          </a:xfrm>
          <a:prstGeom prst="wedgeRoundRectCallout">
            <a:avLst>
              <a:gd name="adj1" fmla="val -79185"/>
              <a:gd name="adj2" fmla="val 280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地图平移</a:t>
            </a:r>
            <a:endParaRPr lang="zh-CN" altLang="en-US" sz="1600" dirty="0"/>
          </a:p>
        </p:txBody>
      </p:sp>
      <p:sp>
        <p:nvSpPr>
          <p:cNvPr id="25" name="圆角矩形标注 24"/>
          <p:cNvSpPr/>
          <p:nvPr/>
        </p:nvSpPr>
        <p:spPr>
          <a:xfrm>
            <a:off x="10258394" y="2205318"/>
            <a:ext cx="660617" cy="1084729"/>
          </a:xfrm>
          <a:prstGeom prst="wedgeRoundRectCallout">
            <a:avLst>
              <a:gd name="adj1" fmla="val -79185"/>
              <a:gd name="adj2" fmla="val 280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放大</a:t>
            </a:r>
            <a:endParaRPr lang="en-US" altLang="zh-CN" sz="1600" dirty="0" smtClean="0"/>
          </a:p>
          <a:p>
            <a:pPr algn="ctr"/>
            <a:endParaRPr lang="en-US" altLang="zh-CN" sz="1600" dirty="0"/>
          </a:p>
          <a:p>
            <a:pPr algn="ctr"/>
            <a:r>
              <a:rPr lang="zh-CN" altLang="en-US" sz="1600" dirty="0" smtClean="0"/>
              <a:t>缩小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2" y="1515020"/>
            <a:ext cx="4320376" cy="2639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735" y="1461471"/>
            <a:ext cx="4314951" cy="2693019"/>
          </a:xfrm>
          <a:prstGeom prst="rect">
            <a:avLst/>
          </a:prstGeom>
        </p:spPr>
      </p:pic>
      <p:sp>
        <p:nvSpPr>
          <p:cNvPr id="23" name="圆角矩形标注 22"/>
          <p:cNvSpPr/>
          <p:nvPr/>
        </p:nvSpPr>
        <p:spPr>
          <a:xfrm>
            <a:off x="5018546" y="4926022"/>
            <a:ext cx="660617" cy="1084729"/>
          </a:xfrm>
          <a:prstGeom prst="wedgeRoundRectCallout">
            <a:avLst>
              <a:gd name="adj1" fmla="val -79185"/>
              <a:gd name="adj2" fmla="val 280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长度</a:t>
            </a:r>
            <a:r>
              <a:rPr lang="zh-CN" altLang="en-US" sz="1600" dirty="0" smtClean="0"/>
              <a:t>测量</a:t>
            </a:r>
            <a:endParaRPr lang="zh-CN" altLang="en-US" sz="1600" dirty="0"/>
          </a:p>
        </p:txBody>
      </p:sp>
      <p:sp>
        <p:nvSpPr>
          <p:cNvPr id="27" name="圆角矩形标注 26"/>
          <p:cNvSpPr/>
          <p:nvPr/>
        </p:nvSpPr>
        <p:spPr>
          <a:xfrm>
            <a:off x="10301528" y="4836375"/>
            <a:ext cx="660617" cy="1084729"/>
          </a:xfrm>
          <a:prstGeom prst="wedgeRoundRectCallout">
            <a:avLst>
              <a:gd name="adj1" fmla="val -79185"/>
              <a:gd name="adj2" fmla="val 280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面积</a:t>
            </a:r>
            <a:r>
              <a:rPr lang="zh-CN" altLang="en-US" sz="1600" dirty="0" smtClean="0"/>
              <a:t>测量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12" y="4270074"/>
            <a:ext cx="4320376" cy="25085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735" y="4278704"/>
            <a:ext cx="4354173" cy="24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9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3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实时监控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59" y="966263"/>
            <a:ext cx="9867440" cy="5596336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8427904" y="2785004"/>
            <a:ext cx="1024568" cy="6412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862549" y="3443810"/>
            <a:ext cx="2183175" cy="73158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5415" y="1674581"/>
            <a:ext cx="2065925" cy="4197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实时监控</a:t>
            </a:r>
            <a:r>
              <a:rPr lang="zh-CN" altLang="en-US" sz="1600" dirty="0">
                <a:latin typeface="+mn-ea"/>
              </a:rPr>
              <a:t>管线巡检情况。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通过</a:t>
            </a:r>
            <a:r>
              <a:rPr lang="zh-CN" altLang="en-US" sz="1600" dirty="0">
                <a:latin typeface="+mn-ea"/>
              </a:rPr>
              <a:t>西南管道公司-分公司-站—巡线工/管道工四级分层次展示管线巡检情况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选</a:t>
            </a:r>
            <a:r>
              <a:rPr lang="zh-CN" altLang="en-US" sz="1600" dirty="0" smtClean="0">
                <a:latin typeface="+mn-ea"/>
              </a:rPr>
              <a:t>成都输油站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551" y="2140676"/>
            <a:ext cx="1676545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4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3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实时监控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340" y="1080009"/>
            <a:ext cx="10010660" cy="53937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5415" y="1674581"/>
            <a:ext cx="2065925" cy="43912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实时监控</a:t>
            </a:r>
            <a:r>
              <a:rPr lang="zh-CN" altLang="en-US" sz="1600" dirty="0">
                <a:latin typeface="+mn-ea"/>
              </a:rPr>
              <a:t>管线巡检情况。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选择“成都输油站”后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展示站内所有巡护人员信息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包括巡线工、管道工（段长、区长）总人员、在线人数、离线人数；查询条件；定位、周成绩曲线、人员关键点。</a:t>
            </a:r>
            <a:endParaRPr lang="en-US" altLang="zh-CN" sz="1400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248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目      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24031" y="2221810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2824031" y="2221810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gray">
          <a:xfrm>
            <a:off x="3974978" y="2252590"/>
            <a:ext cx="3607108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系统登录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gray">
          <a:xfrm>
            <a:off x="3400095" y="2273326"/>
            <a:ext cx="25649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6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一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947163" y="3709251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rgbClr val="1D4971"/>
                </a:solidFill>
              </a:rPr>
              <a:t>系统使用</a:t>
            </a:r>
            <a:r>
              <a:rPr lang="zh-CN" altLang="en-US" sz="3200" dirty="0">
                <a:solidFill>
                  <a:srgbClr val="1D4971"/>
                </a:solidFill>
              </a:rPr>
              <a:t>说明</a:t>
            </a:r>
            <a:endParaRPr lang="zh-CN" altLang="zh-CN" sz="3200" dirty="0">
              <a:solidFill>
                <a:srgbClr val="1D4971"/>
              </a:solidFill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gray">
          <a:xfrm>
            <a:off x="3400095" y="3745473"/>
            <a:ext cx="25649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6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rgbClr val="1D4971"/>
                </a:solidFill>
              </a:rPr>
              <a:t>二</a:t>
            </a:r>
            <a:endParaRPr lang="en-US" altLang="zh-CN" sz="3200" dirty="0">
              <a:solidFill>
                <a:srgbClr val="1D497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3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实时监控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61" y="948681"/>
            <a:ext cx="9640318" cy="56623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0306" y="1709328"/>
            <a:ext cx="2070186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选择 某巡线工：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可对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人员进行定位、巡检考核分数、电话；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地图显示关键点、当前轨迹；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人员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巡检区段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、巡检长度、关键点数量，巡检任务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、巡检时间、巡检轨迹回放、巡检状态。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772839" y="1894901"/>
            <a:ext cx="473725" cy="38558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829080" y="2280490"/>
            <a:ext cx="473725" cy="38558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507755" y="2039957"/>
            <a:ext cx="321325" cy="24053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842819" y="2809301"/>
            <a:ext cx="1795282" cy="31948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4297"/>
          <a:stretch/>
        </p:blipFill>
        <p:spPr>
          <a:xfrm>
            <a:off x="2833735" y="4056899"/>
            <a:ext cx="1837853" cy="1139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88" y="5231536"/>
            <a:ext cx="1783533" cy="1242081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2909837" y="3348249"/>
            <a:ext cx="1728264" cy="141387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85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3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实时监控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80" y="887710"/>
            <a:ext cx="9658120" cy="57123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0306" y="1709328"/>
            <a:ext cx="2070186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在巡线工页面单击姓名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可以快捷了解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巡护人员信息、巡检计划（日常任务）、临时任务、轨迹线、设备信息、区段信息。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464979" y="1289121"/>
            <a:ext cx="6531171" cy="5193159"/>
            <a:chOff x="5464979" y="1289121"/>
            <a:chExt cx="6531171" cy="519315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4979" y="1289121"/>
              <a:ext cx="6531171" cy="5193159"/>
            </a:xfrm>
            <a:prstGeom prst="rect">
              <a:avLst/>
            </a:prstGeom>
          </p:spPr>
        </p:pic>
        <p:sp>
          <p:nvSpPr>
            <p:cNvPr id="4" name="圆角矩形标注 3"/>
            <p:cNvSpPr/>
            <p:nvPr/>
          </p:nvSpPr>
          <p:spPr>
            <a:xfrm>
              <a:off x="10302844" y="3784349"/>
              <a:ext cx="1539089" cy="968720"/>
            </a:xfrm>
            <a:prstGeom prst="wedgeRoundRectCallout">
              <a:avLst>
                <a:gd name="adj1" fmla="val -86715"/>
                <a:gd name="adj2" fmla="val 11109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弹出巡检任务详情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8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3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实时监控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694" y="936877"/>
            <a:ext cx="9757272" cy="55300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0306" y="1709328"/>
            <a:ext cx="2070186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选择某一巡检任务时间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系统获取本巡检任务的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GPS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轨迹坐标点，可以进行巡检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轨迹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回放、加速播放巡检轨迹。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88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5487" y="1545185"/>
            <a:ext cx="2411715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选择分公司，在站场列表界面，有</a:t>
            </a:r>
            <a:r>
              <a:rPr lang="en-US" altLang="zh-CN" dirty="0" smtClean="0">
                <a:latin typeface="+mn-ea"/>
              </a:rPr>
              <a:t>7</a:t>
            </a:r>
            <a:r>
              <a:rPr lang="zh-CN" altLang="en-US" dirty="0" smtClean="0">
                <a:latin typeface="+mn-ea"/>
              </a:rPr>
              <a:t>个按钮，可分别</a:t>
            </a:r>
            <a:r>
              <a:rPr lang="zh-CN" altLang="en-US" sz="1600" dirty="0" smtClean="0">
                <a:latin typeface="+mn-ea"/>
              </a:rPr>
              <a:t>查看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巡检实时统计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计划及任务的覆盖率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巡检周成绩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单位工作统计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部门简介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定位部门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部门所有关键点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03" y="1545185"/>
            <a:ext cx="9516382" cy="4818934"/>
          </a:xfrm>
          <a:prstGeom prst="rect">
            <a:avLst/>
          </a:prstGeom>
        </p:spPr>
      </p:pic>
      <p:sp>
        <p:nvSpPr>
          <p:cNvPr id="8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实时监控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47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74" y="1173197"/>
            <a:ext cx="9724423" cy="53466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1150" y="1605570"/>
            <a:ext cx="185694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点击“周成绩统计”按钮，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查看各部门及场站最近七天的巡检成绩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146487" y="3711921"/>
            <a:ext cx="271604" cy="2716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4418091" y="3286409"/>
            <a:ext cx="1285592" cy="42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实时监控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106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3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实时监控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90" y="1668657"/>
            <a:ext cx="9475054" cy="50444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1150" y="1605570"/>
            <a:ext cx="196559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点击“工作统计”按钮，查看各部门巡检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巡检工作统计</a:t>
            </a:r>
            <a:r>
              <a:rPr lang="zh-CN" altLang="en-US" dirty="0" smtClean="0">
                <a:latin typeface="+mn-ea"/>
              </a:rPr>
              <a:t>情况。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428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3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实时监控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90" y="1587947"/>
            <a:ext cx="9576831" cy="47297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3918" y="1683208"/>
            <a:ext cx="192323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点击“关键点”按钮，查看各部门的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关键点及关键点的巡检完成情况</a:t>
            </a:r>
            <a:r>
              <a:rPr lang="zh-CN" altLang="en-US" dirty="0" smtClean="0">
                <a:latin typeface="+mn-ea"/>
              </a:rPr>
              <a:t>。（已巡检是绿色，未巡检是红色）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点击关键点图标，可进一步查看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关键点信息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28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60251" y="1619834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" name="矩形 13"/>
          <p:cNvSpPr/>
          <p:nvPr/>
        </p:nvSpPr>
        <p:spPr>
          <a:xfrm>
            <a:off x="1060251" y="1619834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2183383" y="1660377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地图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81055" y="2860895"/>
            <a:ext cx="3811508" cy="69711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管道保护</a:t>
            </a:r>
            <a:endParaRPr lang="zh-CN" altLang="en-US" sz="2800" b="1" dirty="0"/>
          </a:p>
        </p:txBody>
      </p:sp>
      <p:cxnSp>
        <p:nvCxnSpPr>
          <p:cNvPr id="8" name="肘形连接符 7"/>
          <p:cNvCxnSpPr>
            <a:stCxn id="3" idx="2"/>
            <a:endCxn id="6" idx="1"/>
          </p:cNvCxnSpPr>
          <p:nvPr/>
        </p:nvCxnSpPr>
        <p:spPr>
          <a:xfrm rot="16200000" flipH="1">
            <a:off x="4024065" y="2652464"/>
            <a:ext cx="869540" cy="244440"/>
          </a:xfrm>
          <a:prstGeom prst="bentConnector2">
            <a:avLst/>
          </a:prstGeom>
          <a:ln w="28575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581055" y="3920551"/>
            <a:ext cx="7022469" cy="20299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</a:rPr>
              <a:t>管道保护数据（第三方施工、巡检事件）信息展示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通过小工具（平移、放大、缩小、距离测量、面积测量、清除、定位、图层、全图、底图切换）对地图进行操作。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3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管道保护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0306" y="1681523"/>
            <a:ext cx="2155993" cy="4279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直观展示</a:t>
            </a:r>
            <a:r>
              <a:rPr lang="zh-CN" altLang="en-US" sz="1600" dirty="0">
                <a:latin typeface="+mn-ea"/>
              </a:rPr>
              <a:t>管道保护信息</a:t>
            </a:r>
            <a:r>
              <a:rPr lang="zh-CN" altLang="en-US" sz="1600" dirty="0" smtClean="0">
                <a:latin typeface="+mn-ea"/>
              </a:rPr>
              <a:t>，包括第三方</a:t>
            </a:r>
            <a:r>
              <a:rPr lang="zh-CN" altLang="en-US" sz="1600" dirty="0">
                <a:latin typeface="+mn-ea"/>
              </a:rPr>
              <a:t>施工信息和巡检</a:t>
            </a:r>
            <a:r>
              <a:rPr lang="zh-CN" altLang="en-US" sz="1600" dirty="0" smtClean="0">
                <a:latin typeface="+mn-ea"/>
              </a:rPr>
              <a:t>事件。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通过</a:t>
            </a:r>
            <a:r>
              <a:rPr lang="zh-CN" altLang="en-US" sz="1600" dirty="0">
                <a:latin typeface="+mn-ea"/>
              </a:rPr>
              <a:t>西南管道公司</a:t>
            </a:r>
            <a:r>
              <a:rPr lang="zh-CN" altLang="en-US" sz="1600" dirty="0" smtClean="0">
                <a:latin typeface="+mn-ea"/>
              </a:rPr>
              <a:t>—分公司—站</a:t>
            </a:r>
            <a:r>
              <a:rPr lang="zh-CN" altLang="en-US" sz="1600" dirty="0">
                <a:latin typeface="+mn-ea"/>
              </a:rPr>
              <a:t>场三</a:t>
            </a:r>
            <a:r>
              <a:rPr lang="zh-CN" altLang="en-US" sz="1600" dirty="0" smtClean="0">
                <a:latin typeface="+mn-ea"/>
              </a:rPr>
              <a:t>级，分层</a:t>
            </a:r>
            <a:r>
              <a:rPr lang="zh-CN" altLang="en-US" sz="1600" dirty="0">
                <a:latin typeface="+mn-ea"/>
              </a:rPr>
              <a:t>统计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第三方施工信息、巡检事件信息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，部门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信息查询和部门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定位。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57" y="1411933"/>
            <a:ext cx="9593655" cy="5385403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2842802" y="1915064"/>
            <a:ext cx="1311593" cy="45359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285707" y="1915064"/>
            <a:ext cx="720859" cy="45359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956379" y="2983655"/>
            <a:ext cx="1050188" cy="28464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7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3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管道保护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183" y="1260692"/>
            <a:ext cx="9620817" cy="52855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0765" y="1709087"/>
            <a:ext cx="1971655" cy="2772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点击“第三方施工统计”按钮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查看各个等级的第三方施工统计图及原因分析饼状图。</a:t>
            </a:r>
            <a:endParaRPr lang="zh-CN" altLang="en-US" sz="16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925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179511" y="256186"/>
            <a:ext cx="3444837" cy="439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一、登录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7812" y="1524517"/>
            <a:ext cx="9863138" cy="9883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石油内网登录地址：</a:t>
            </a:r>
            <a:r>
              <a:rPr lang="en-US" altLang="zh-CN" dirty="0">
                <a:latin typeface="+mn-ea"/>
                <a:hlinkClick r:id="rId2"/>
              </a:rPr>
              <a:t>http://</a:t>
            </a:r>
            <a:r>
              <a:rPr lang="en-US" altLang="zh-CN" dirty="0" smtClean="0">
                <a:latin typeface="+mn-ea"/>
                <a:hlinkClick r:id="rId2"/>
              </a:rPr>
              <a:t>11.100.95.9:8081/xnpatrol/jasframework/login/login.htm</a:t>
            </a:r>
            <a:endParaRPr lang="en-US" altLang="zh-CN" dirty="0" smtClean="0"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使用</a:t>
            </a:r>
            <a:r>
              <a:rPr lang="zh-CN" altLang="en-US" b="1" dirty="0" smtClean="0">
                <a:latin typeface="+mn-ea"/>
              </a:rPr>
              <a:t>巡检系统用户名或</a:t>
            </a:r>
            <a:r>
              <a:rPr lang="en-US" altLang="zh-CN" b="1" dirty="0" smtClean="0">
                <a:latin typeface="+mn-ea"/>
              </a:rPr>
              <a:t>PIS</a:t>
            </a:r>
            <a:r>
              <a:rPr lang="zh-CN" altLang="en-US" b="1" dirty="0" smtClean="0">
                <a:latin typeface="+mn-ea"/>
              </a:rPr>
              <a:t>用户名、密码（默认</a:t>
            </a:r>
            <a:r>
              <a:rPr lang="en-US" altLang="zh-CN" b="1" dirty="0" smtClean="0">
                <a:latin typeface="+mn-ea"/>
              </a:rPr>
              <a:t>111111</a:t>
            </a:r>
            <a:r>
              <a:rPr lang="zh-CN" altLang="en-US" b="1" dirty="0" smtClean="0">
                <a:latin typeface="+mn-ea"/>
              </a:rPr>
              <a:t>）</a:t>
            </a:r>
            <a:r>
              <a:rPr lang="zh-CN" altLang="en-US" dirty="0" smtClean="0">
                <a:latin typeface="+mn-ea"/>
              </a:rPr>
              <a:t>进行系统登录。</a:t>
            </a:r>
            <a:endParaRPr lang="zh-CN" altLang="en-US" dirty="0">
              <a:latin typeface="+mn-ea"/>
            </a:endParaRPr>
          </a:p>
        </p:txBody>
      </p:sp>
      <p:sp>
        <p:nvSpPr>
          <p:cNvPr id="15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系统登录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98" y="2452101"/>
            <a:ext cx="8654986" cy="4309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400" dirty="0" smtClean="0"/>
              <a:t>地图功能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3" name="矩形: 圆角 8"/>
          <p:cNvSpPr/>
          <p:nvPr/>
        </p:nvSpPr>
        <p:spPr>
          <a:xfrm>
            <a:off x="431931" y="973384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管道保护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36" y="973384"/>
            <a:ext cx="9992264" cy="55974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0765" y="1709087"/>
            <a:ext cx="164333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点击“巡检事件”按钮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查看各个等级的第三方施工统计图及原因分析饼状图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41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10041" y="1828064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2210041" y="1828064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333173" y="1868607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日常办公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58013" y="2797666"/>
            <a:ext cx="7022469" cy="1239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第三方施工审批：管道工</a:t>
            </a:r>
            <a:r>
              <a:rPr lang="en-US" altLang="zh-CN" dirty="0" smtClean="0">
                <a:solidFill>
                  <a:schemeClr val="tx1"/>
                </a:solidFill>
              </a:rPr>
              <a:t>—&gt;</a:t>
            </a:r>
            <a:r>
              <a:rPr lang="zh-CN" altLang="en-US" dirty="0" smtClean="0">
                <a:solidFill>
                  <a:schemeClr val="tx1"/>
                </a:solidFill>
              </a:rPr>
              <a:t>站长</a:t>
            </a:r>
            <a:r>
              <a:rPr lang="en-US" altLang="zh-CN" dirty="0">
                <a:solidFill>
                  <a:schemeClr val="tx1"/>
                </a:solidFill>
              </a:rPr>
              <a:t>—&gt;</a:t>
            </a:r>
            <a:r>
              <a:rPr lang="zh-CN" altLang="en-US" dirty="0" smtClean="0">
                <a:solidFill>
                  <a:schemeClr val="tx1"/>
                </a:solidFill>
              </a:rPr>
              <a:t>管道科。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巡检事件审批</a:t>
            </a:r>
            <a:r>
              <a:rPr lang="zh-CN" altLang="en-US" dirty="0">
                <a:solidFill>
                  <a:schemeClr val="tx1"/>
                </a:solidFill>
              </a:rPr>
              <a:t>：管道工</a:t>
            </a:r>
            <a:r>
              <a:rPr lang="en-US" altLang="zh-CN" dirty="0">
                <a:solidFill>
                  <a:schemeClr val="tx1"/>
                </a:solidFill>
              </a:rPr>
              <a:t>—&gt;</a:t>
            </a:r>
            <a:r>
              <a:rPr lang="zh-CN" altLang="en-US" dirty="0">
                <a:solidFill>
                  <a:schemeClr val="tx1"/>
                </a:solidFill>
              </a:rPr>
              <a:t>站长</a:t>
            </a:r>
            <a:r>
              <a:rPr lang="en-US" altLang="zh-CN" dirty="0">
                <a:solidFill>
                  <a:schemeClr val="tx1"/>
                </a:solidFill>
              </a:rPr>
              <a:t>—&gt;</a:t>
            </a:r>
            <a:r>
              <a:rPr lang="zh-CN" altLang="en-US" dirty="0">
                <a:solidFill>
                  <a:schemeClr val="tx1"/>
                </a:solidFill>
              </a:rPr>
              <a:t>管道</a:t>
            </a:r>
            <a:r>
              <a:rPr lang="zh-CN" altLang="en-US" dirty="0" smtClean="0">
                <a:solidFill>
                  <a:schemeClr val="tx1"/>
                </a:solidFill>
              </a:rPr>
              <a:t>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查看提交的记录，及审批记录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5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日常办公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日常办公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14" y="1796412"/>
            <a:ext cx="9793857" cy="49489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矩形 1"/>
          <p:cNvSpPr/>
          <p:nvPr/>
        </p:nvSpPr>
        <p:spPr>
          <a:xfrm>
            <a:off x="2523923" y="1026933"/>
            <a:ext cx="88650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待办工作：需要办理的第三方施工、巡检事件，待审批。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0764" y="1709087"/>
            <a:ext cx="19507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在</a:t>
            </a:r>
            <a:r>
              <a:rPr lang="en-US" altLang="zh-CN" sz="1600" b="1" dirty="0" smtClean="0">
                <a:latin typeface="+mn-ea"/>
              </a:rPr>
              <a:t>【</a:t>
            </a:r>
            <a:r>
              <a:rPr lang="zh-CN" altLang="en-US" sz="1600" b="1" dirty="0" smtClean="0">
                <a:latin typeface="+mn-ea"/>
              </a:rPr>
              <a:t>待办工作</a:t>
            </a:r>
            <a:r>
              <a:rPr lang="en-US" altLang="zh-CN" sz="1600" b="1" dirty="0">
                <a:latin typeface="+mn-ea"/>
              </a:rPr>
              <a:t>】</a:t>
            </a:r>
            <a:r>
              <a:rPr lang="zh-CN" altLang="en-US" sz="1600" dirty="0" smtClean="0">
                <a:latin typeface="+mn-ea"/>
              </a:rPr>
              <a:t>列表，查看需要办理的工作，包括第三方施工、巡检事件审批；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点击“办理”按钮，查看</a:t>
            </a:r>
            <a:r>
              <a:rPr lang="en-US" altLang="zh-CN" sz="1600" dirty="0" smtClean="0">
                <a:latin typeface="+mn-ea"/>
              </a:rPr>
              <a:t>/</a:t>
            </a:r>
            <a:r>
              <a:rPr lang="zh-CN" altLang="en-US" sz="1600" dirty="0" smtClean="0">
                <a:latin typeface="+mn-ea"/>
              </a:rPr>
              <a:t>填写审批意见，提交完成。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点击“流程图”按钮，查看到达的流程节点。</a:t>
            </a:r>
            <a:endParaRPr lang="zh-CN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78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日常办公</a:t>
            </a:r>
            <a:endParaRPr lang="zh-CN" altLang="en-US" sz="24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日常办公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024" y="1761336"/>
            <a:ext cx="9647976" cy="48875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2478656" y="970329"/>
            <a:ext cx="88650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已</a:t>
            </a:r>
            <a:r>
              <a:rPr lang="zh-CN" altLang="en-US" dirty="0">
                <a:latin typeface="+mn-ea"/>
              </a:rPr>
              <a:t>办工作</a:t>
            </a:r>
            <a:r>
              <a:rPr lang="zh-CN" altLang="en-US" dirty="0" smtClean="0">
                <a:latin typeface="+mn-ea"/>
              </a:rPr>
              <a:t>：已经办理完毕的第三</a:t>
            </a:r>
            <a:r>
              <a:rPr lang="zh-CN" altLang="en-US" dirty="0">
                <a:latin typeface="+mn-ea"/>
              </a:rPr>
              <a:t>方施工、巡检</a:t>
            </a:r>
            <a:r>
              <a:rPr lang="zh-CN" altLang="en-US" dirty="0" smtClean="0">
                <a:latin typeface="+mn-ea"/>
              </a:rPr>
              <a:t>事件。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0765" y="1709087"/>
            <a:ext cx="196798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在</a:t>
            </a:r>
            <a:r>
              <a:rPr lang="en-US" altLang="zh-CN" sz="1600" b="1" dirty="0" smtClean="0">
                <a:latin typeface="+mn-ea"/>
              </a:rPr>
              <a:t>【</a:t>
            </a:r>
            <a:r>
              <a:rPr lang="zh-CN" altLang="en-US" sz="1600" b="1" dirty="0" smtClean="0">
                <a:latin typeface="+mn-ea"/>
              </a:rPr>
              <a:t>已办工作</a:t>
            </a:r>
            <a:r>
              <a:rPr lang="en-US" altLang="zh-CN" sz="1600" b="1" dirty="0">
                <a:latin typeface="+mn-ea"/>
              </a:rPr>
              <a:t>】</a:t>
            </a:r>
            <a:r>
              <a:rPr lang="zh-CN" altLang="en-US" sz="1600" dirty="0" smtClean="0">
                <a:latin typeface="+mn-ea"/>
              </a:rPr>
              <a:t>列表，查看已办理的工作；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点击“流程图”按钮，查看流程流转节点。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点击</a:t>
            </a:r>
            <a:r>
              <a:rPr lang="zh-CN" altLang="en-US" sz="1600" dirty="0" smtClean="0">
                <a:latin typeface="+mn-ea"/>
              </a:rPr>
              <a:t>“审批记录”查看审批记录信息。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点击“撤回”按钮可撤回未审批的上报记录。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7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1064" y="1464861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661064" y="1464861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784196" y="1505404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巡</a:t>
            </a:r>
            <a:r>
              <a:rPr lang="zh-CN" altLang="en-US" sz="3200" dirty="0" smtClean="0">
                <a:solidFill>
                  <a:schemeClr val="bg1"/>
                </a:solidFill>
              </a:rPr>
              <a:t>线管理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3034" y="2455974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考核报表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3223034" y="3053735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巡检任务</a:t>
            </a:r>
            <a:endParaRPr lang="zh-CN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3223034" y="365149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巡检计划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3223034" y="424925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巡检范围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3223034" y="4847018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巡检记录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3223034" y="544477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关键点管理</a:t>
            </a:r>
            <a:endParaRPr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6663351" y="2455974"/>
            <a:ext cx="3672688" cy="1310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快速了解历史巡检情况。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巡线工考核报表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管道工考核报表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3034" y="604253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轨迹线管理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7600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2"/>
          <p:cNvSpPr txBox="1"/>
          <p:nvPr/>
        </p:nvSpPr>
        <p:spPr>
          <a:xfrm>
            <a:off x="2969581" y="163158"/>
            <a:ext cx="4462160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800" dirty="0" smtClean="0"/>
              <a:t>-</a:t>
            </a:r>
            <a:r>
              <a:rPr lang="zh-CN" altLang="en-US" sz="2400" dirty="0" smtClean="0"/>
              <a:t>考核报表</a:t>
            </a:r>
            <a:endParaRPr lang="zh-CN" altLang="en-US" sz="2000" dirty="0"/>
          </a:p>
        </p:txBody>
      </p:sp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考核</a:t>
            </a:r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报表</a:t>
            </a:r>
          </a:p>
        </p:txBody>
      </p:sp>
      <p:sp>
        <p:nvSpPr>
          <p:cNvPr id="5" name="矩形 4"/>
          <p:cNvSpPr/>
          <p:nvPr/>
        </p:nvSpPr>
        <p:spPr>
          <a:xfrm>
            <a:off x="2357717" y="1074919"/>
            <a:ext cx="96012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考核报表主要分为巡线工考核报表和管道工考核报表两个功能，可以快捷了解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历史</a:t>
            </a:r>
            <a:r>
              <a:rPr lang="zh-CN" altLang="en-US" b="1" dirty="0" smtClean="0">
                <a:latin typeface="+mn-ea"/>
              </a:rPr>
              <a:t>巡检情况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9904" y="2234240"/>
            <a:ext cx="212781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点击“统计图”按钮，查看巡检完成率、年度考核评分、本月考核评分、评分历史曲线的统计图。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31" y="1915560"/>
            <a:ext cx="9222419" cy="450553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0977704" y="2420301"/>
            <a:ext cx="293297" cy="17252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81198" y="173089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巡线工考核报表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06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考核报表</a:t>
            </a:r>
          </a:p>
        </p:txBody>
      </p:sp>
      <p:sp>
        <p:nvSpPr>
          <p:cNvPr id="6" name="矩形 5"/>
          <p:cNvSpPr/>
          <p:nvPr/>
        </p:nvSpPr>
        <p:spPr>
          <a:xfrm>
            <a:off x="278152" y="2147309"/>
            <a:ext cx="196798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通过部门菜单可逐级查看分公司、场站、巡线工的考核报表。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7" y="1767999"/>
            <a:ext cx="9802483" cy="501800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644484" y="2356489"/>
            <a:ext cx="482551" cy="21632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1198" y="173089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巡线工考核报表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标题 2"/>
          <p:cNvSpPr txBox="1"/>
          <p:nvPr/>
        </p:nvSpPr>
        <p:spPr>
          <a:xfrm>
            <a:off x="2969580" y="163158"/>
            <a:ext cx="456973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/>
              <a:t>-</a:t>
            </a:r>
            <a:r>
              <a:rPr lang="zh-CN" altLang="en-US" sz="2400" dirty="0"/>
              <a:t>考核</a:t>
            </a:r>
            <a:r>
              <a:rPr lang="zh-CN" altLang="en-US" sz="2400" dirty="0" smtClean="0"/>
              <a:t>报表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2357717" y="1074919"/>
            <a:ext cx="96012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考核报表主要分为巡线工考核报表和管道工考核报表两个功能，可以快捷了解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历史</a:t>
            </a:r>
            <a:r>
              <a:rPr lang="zh-CN" altLang="en-US" b="1" dirty="0" smtClean="0">
                <a:latin typeface="+mn-ea"/>
              </a:rPr>
              <a:t>巡检情况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80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考核报表</a:t>
            </a:r>
          </a:p>
        </p:txBody>
      </p:sp>
      <p:sp>
        <p:nvSpPr>
          <p:cNvPr id="6" name="矩形 5"/>
          <p:cNvSpPr/>
          <p:nvPr/>
        </p:nvSpPr>
        <p:spPr>
          <a:xfrm>
            <a:off x="278152" y="2147309"/>
            <a:ext cx="196798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通过部门菜单可逐级查看分公司、场站、管道工的考核报表。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1198" y="173089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段长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考核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报表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标题 2"/>
          <p:cNvSpPr txBox="1"/>
          <p:nvPr/>
        </p:nvSpPr>
        <p:spPr>
          <a:xfrm>
            <a:off x="2969580" y="163158"/>
            <a:ext cx="3762913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/>
              <a:t>-</a:t>
            </a:r>
            <a:r>
              <a:rPr lang="zh-CN" altLang="en-US" sz="2400" dirty="0"/>
              <a:t>考核</a:t>
            </a:r>
            <a:r>
              <a:rPr lang="zh-CN" altLang="en-US" sz="2400" dirty="0" smtClean="0"/>
              <a:t>报表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357717" y="1074919"/>
            <a:ext cx="97698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考核报表主要分为巡线工考核报表</a:t>
            </a:r>
            <a:r>
              <a:rPr lang="zh-CN" altLang="en-US" dirty="0" smtClean="0">
                <a:latin typeface="+mn-ea"/>
              </a:rPr>
              <a:t>和段长</a:t>
            </a:r>
            <a:r>
              <a:rPr lang="en-US" altLang="zh-CN" dirty="0" smtClean="0">
                <a:latin typeface="+mn-ea"/>
              </a:rPr>
              <a:t>/</a:t>
            </a:r>
            <a:r>
              <a:rPr lang="zh-CN" altLang="en-US" dirty="0" smtClean="0">
                <a:latin typeface="+mn-ea"/>
              </a:rPr>
              <a:t>区长考核</a:t>
            </a:r>
            <a:r>
              <a:rPr lang="zh-CN" altLang="en-US" dirty="0" smtClean="0">
                <a:latin typeface="+mn-ea"/>
              </a:rPr>
              <a:t>报表两个功能，可以快捷了解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历史</a:t>
            </a:r>
            <a:r>
              <a:rPr lang="zh-CN" altLang="en-US" b="1" dirty="0" smtClean="0">
                <a:latin typeface="+mn-ea"/>
              </a:rPr>
              <a:t>巡检情况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7" y="1730893"/>
            <a:ext cx="9573387" cy="47604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8357"/>
          <a:stretch/>
        </p:blipFill>
        <p:spPr>
          <a:xfrm>
            <a:off x="2187253" y="1767998"/>
            <a:ext cx="9899124" cy="4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0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1064" y="1464861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661064" y="1464861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784196" y="1505404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巡</a:t>
            </a:r>
            <a:r>
              <a:rPr lang="zh-CN" altLang="en-US" sz="3200" dirty="0" smtClean="0">
                <a:solidFill>
                  <a:schemeClr val="bg1"/>
                </a:solidFill>
              </a:rPr>
              <a:t>线管理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3034" y="2455974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考核报表</a:t>
            </a:r>
          </a:p>
        </p:txBody>
      </p:sp>
      <p:sp>
        <p:nvSpPr>
          <p:cNvPr id="6" name="矩形 5"/>
          <p:cNvSpPr/>
          <p:nvPr/>
        </p:nvSpPr>
        <p:spPr>
          <a:xfrm>
            <a:off x="3223034" y="3053735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巡检任务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65149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巡检计划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3223034" y="544477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关键点管理</a:t>
            </a:r>
            <a:endParaRPr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6681457" y="3053735"/>
            <a:ext cx="4572000" cy="2668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每日</a:t>
            </a:r>
            <a:r>
              <a:rPr lang="en-US" altLang="zh-CN" sz="1600" dirty="0" smtClean="0">
                <a:solidFill>
                  <a:schemeClr val="tx1"/>
                </a:solidFill>
              </a:rPr>
              <a:t>4</a:t>
            </a:r>
            <a:r>
              <a:rPr lang="zh-CN" altLang="en-US" sz="1600" dirty="0" smtClean="0">
                <a:solidFill>
                  <a:schemeClr val="tx1"/>
                </a:solidFill>
              </a:rPr>
              <a:t>点自动生成日常巡检任务。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每日</a:t>
            </a:r>
            <a:r>
              <a:rPr lang="en-US" altLang="zh-CN" sz="1600" dirty="0" smtClean="0">
                <a:solidFill>
                  <a:schemeClr val="tx1"/>
                </a:solidFill>
              </a:rPr>
              <a:t>3</a:t>
            </a:r>
            <a:r>
              <a:rPr lang="zh-CN" altLang="en-US" sz="1600" dirty="0" smtClean="0">
                <a:solidFill>
                  <a:schemeClr val="tx1"/>
                </a:solidFill>
              </a:rPr>
              <a:t>点自动生成</a:t>
            </a:r>
            <a:r>
              <a:rPr lang="zh-CN" altLang="en-US" sz="1600" dirty="0">
                <a:solidFill>
                  <a:schemeClr val="tx1"/>
                </a:solidFill>
              </a:rPr>
              <a:t>临时</a:t>
            </a:r>
            <a:r>
              <a:rPr lang="zh-CN" altLang="en-US" sz="1600" dirty="0" smtClean="0">
                <a:solidFill>
                  <a:schemeClr val="tx1"/>
                </a:solidFill>
              </a:rPr>
              <a:t>巡检</a:t>
            </a:r>
            <a:r>
              <a:rPr lang="zh-CN" altLang="en-US" sz="1600" dirty="0">
                <a:solidFill>
                  <a:schemeClr val="tx1"/>
                </a:solidFill>
              </a:rPr>
              <a:t>任务</a:t>
            </a:r>
            <a:r>
              <a:rPr lang="zh-CN" altLang="en-US" sz="1600" dirty="0" smtClean="0">
                <a:solidFill>
                  <a:schemeClr val="tx1"/>
                </a:solidFill>
              </a:rPr>
              <a:t>。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可以查看每日任务对应计划，任务线路段、巡检时间、任务关键点，是否巡检。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 smtClean="0">
                <a:solidFill>
                  <a:srgbClr val="FF0000"/>
                </a:solidFill>
              </a:rPr>
              <a:t>生成任务前置条件：部门范围、不巡检范围、有计划、有设备、有人员、划分了区段、区段内有关键点。</a:t>
            </a:r>
            <a:endParaRPr lang="en-US" altLang="zh-CN" sz="1600" b="1" dirty="0" smtClean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3034" y="604253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轨迹线管理</a:t>
            </a:r>
            <a:endParaRPr lang="zh-CN" altLang="en-US" sz="2400" b="1" dirty="0"/>
          </a:p>
        </p:txBody>
      </p:sp>
      <p:sp>
        <p:nvSpPr>
          <p:cNvPr id="14" name="矩形 13"/>
          <p:cNvSpPr/>
          <p:nvPr/>
        </p:nvSpPr>
        <p:spPr>
          <a:xfrm>
            <a:off x="3223034" y="424925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巡检范围</a:t>
            </a:r>
            <a:endParaRPr lang="zh-CN" altLang="en-US" sz="2400" b="1" dirty="0"/>
          </a:p>
        </p:txBody>
      </p:sp>
      <p:sp>
        <p:nvSpPr>
          <p:cNvPr id="15" name="矩形 14"/>
          <p:cNvSpPr/>
          <p:nvPr/>
        </p:nvSpPr>
        <p:spPr>
          <a:xfrm>
            <a:off x="3223034" y="4847018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巡检记录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0755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1" y="1026933"/>
            <a:ext cx="1647033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任务管理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914" y="15588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巡线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工任务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4299"/>
          <a:stretch/>
        </p:blipFill>
        <p:spPr>
          <a:xfrm>
            <a:off x="2553419" y="1729212"/>
            <a:ext cx="9535064" cy="47686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78656" y="1073812"/>
            <a:ext cx="88650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巡检任务管理主要包括巡线工任务</a:t>
            </a:r>
            <a:r>
              <a:rPr lang="zh-CN" altLang="en-US" dirty="0" smtClean="0">
                <a:latin typeface="+mn-ea"/>
              </a:rPr>
              <a:t>、</a:t>
            </a:r>
            <a:r>
              <a:rPr lang="zh-CN" altLang="en-US" dirty="0" smtClean="0">
                <a:latin typeface="+mn-ea"/>
              </a:rPr>
              <a:t>段长</a:t>
            </a:r>
            <a:r>
              <a:rPr lang="en-US" altLang="zh-CN" dirty="0" smtClean="0">
                <a:latin typeface="+mn-ea"/>
              </a:rPr>
              <a:t>/</a:t>
            </a:r>
            <a:r>
              <a:rPr lang="zh-CN" altLang="en-US" dirty="0" smtClean="0">
                <a:latin typeface="+mn-ea"/>
              </a:rPr>
              <a:t>区长</a:t>
            </a:r>
            <a:r>
              <a:rPr lang="zh-CN" altLang="en-US" dirty="0" smtClean="0">
                <a:latin typeface="+mn-ea"/>
              </a:rPr>
              <a:t>任务</a:t>
            </a:r>
            <a:r>
              <a:rPr lang="zh-CN" altLang="en-US" dirty="0" smtClean="0">
                <a:latin typeface="+mn-ea"/>
              </a:rPr>
              <a:t>和临时任务三个功能。</a:t>
            </a:r>
            <a:endParaRPr lang="en-US" altLang="zh-CN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6650" y="1941905"/>
            <a:ext cx="2406769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巡检任务系统</a:t>
            </a:r>
            <a:r>
              <a:rPr lang="en-US" altLang="zh-CN" dirty="0" smtClean="0">
                <a:latin typeface="+mn-ea"/>
              </a:rPr>
              <a:t>4:00</a:t>
            </a:r>
            <a:r>
              <a:rPr lang="zh-CN" altLang="en-US" dirty="0" smtClean="0">
                <a:latin typeface="+mn-ea"/>
              </a:rPr>
              <a:t>自动生成。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通过执行部门、巡检人员、巡检类型等信息进行查询。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选择某条巡检任务，可以查看巡检工的任务、线路段、任务工作时间、关键点信息及是否完成巡检。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2969580" y="163158"/>
            <a:ext cx="3729983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巡检任务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304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目      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24031" y="4233487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2824031" y="4233487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gray">
          <a:xfrm>
            <a:off x="3974978" y="2252590"/>
            <a:ext cx="3607108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accent5">
                    <a:lumMod val="50000"/>
                  </a:schemeClr>
                </a:solidFill>
              </a:rPr>
              <a:t>系统登录</a:t>
            </a:r>
            <a:endParaRPr lang="zh-CN" altLang="zh-CN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gray">
          <a:xfrm>
            <a:off x="3400095" y="2273326"/>
            <a:ext cx="25649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6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</a:rPr>
              <a:t>一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947163" y="4274030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系统使用说明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gray">
          <a:xfrm>
            <a:off x="3400095" y="4310252"/>
            <a:ext cx="25649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36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二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1" y="1026933"/>
            <a:ext cx="1647033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任务管理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914" y="1558819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段长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区长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任务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6650" y="1941905"/>
            <a:ext cx="2406769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巡检任务系统</a:t>
            </a:r>
            <a:r>
              <a:rPr lang="en-US" altLang="zh-CN" dirty="0" smtClean="0">
                <a:latin typeface="+mn-ea"/>
              </a:rPr>
              <a:t>4:00</a:t>
            </a:r>
            <a:r>
              <a:rPr lang="zh-CN" altLang="en-US" dirty="0" smtClean="0">
                <a:latin typeface="+mn-ea"/>
              </a:rPr>
              <a:t>自动</a:t>
            </a:r>
            <a:r>
              <a:rPr lang="zh-CN" altLang="en-US" dirty="0">
                <a:latin typeface="+mn-ea"/>
              </a:rPr>
              <a:t>生成。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通过执行部门、巡检人员、巡检类型等信息过滤查询巡检任务。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选择某条巡检任务，可以查看管道工的任务、线路段、任务工作时间、关键点信息及是否完成巡检。</a:t>
            </a:r>
            <a:endParaRPr lang="en-US" altLang="zh-CN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53419" y="1062639"/>
            <a:ext cx="88650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巡检任务管理主要包括巡线工任务</a:t>
            </a:r>
            <a:r>
              <a:rPr lang="zh-CN" altLang="en-US" dirty="0">
                <a:latin typeface="+mn-ea"/>
              </a:rPr>
              <a:t>、段长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区长任务</a:t>
            </a:r>
            <a:r>
              <a:rPr lang="zh-CN" altLang="en-US" dirty="0" smtClean="0">
                <a:latin typeface="+mn-ea"/>
              </a:rPr>
              <a:t>和临时任务三个功能。</a:t>
            </a:r>
            <a:endParaRPr lang="en-US" altLang="zh-CN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100" y="1928151"/>
            <a:ext cx="9222418" cy="4642544"/>
          </a:xfrm>
          <a:prstGeom prst="rect">
            <a:avLst/>
          </a:prstGeom>
        </p:spPr>
      </p:pic>
      <p:sp>
        <p:nvSpPr>
          <p:cNvPr id="11" name="标题 2"/>
          <p:cNvSpPr txBox="1"/>
          <p:nvPr/>
        </p:nvSpPr>
        <p:spPr>
          <a:xfrm>
            <a:off x="2969580" y="163158"/>
            <a:ext cx="444520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/>
              <a:t>-</a:t>
            </a:r>
            <a:r>
              <a:rPr lang="zh-CN" altLang="en-US" sz="2400" dirty="0"/>
              <a:t>巡检</a:t>
            </a:r>
            <a:r>
              <a:rPr lang="zh-CN" altLang="en-US" sz="2400" dirty="0" smtClean="0"/>
              <a:t>任务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675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1" y="1026933"/>
            <a:ext cx="1647033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任务管理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914" y="15243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临时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任务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6649" y="1896125"/>
            <a:ext cx="27000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管道工采集临时关键点后，可在此功能页中生成临时任务。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（可自动生成，也可点击“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生成任务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” 按钮手动生成任务）（单点巡检可以借助临时任务）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通过条件查询按钮搜索临时巡检任务。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可以查看</a:t>
            </a:r>
            <a:r>
              <a:rPr lang="zh-CN" altLang="en-US" dirty="0">
                <a:latin typeface="+mn-ea"/>
              </a:rPr>
              <a:t>巡线工</a:t>
            </a:r>
            <a:r>
              <a:rPr lang="zh-CN" altLang="en-US" dirty="0" smtClean="0">
                <a:latin typeface="+mn-ea"/>
              </a:rPr>
              <a:t>的临时任务巡检信息。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69602" y="1045728"/>
            <a:ext cx="88650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巡检任务管理主要包括巡线工任务</a:t>
            </a:r>
            <a:r>
              <a:rPr lang="zh-CN" altLang="en-US" dirty="0">
                <a:latin typeface="+mn-ea"/>
              </a:rPr>
              <a:t>、段长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区长任务</a:t>
            </a:r>
            <a:r>
              <a:rPr lang="zh-CN" altLang="en-US" dirty="0" smtClean="0">
                <a:latin typeface="+mn-ea"/>
              </a:rPr>
              <a:t>和临时任务三个功能。</a:t>
            </a:r>
            <a:endParaRPr lang="en-US" altLang="zh-CN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17" y="1680740"/>
            <a:ext cx="9013324" cy="4619679"/>
          </a:xfrm>
          <a:prstGeom prst="rect">
            <a:avLst/>
          </a:prstGeom>
        </p:spPr>
      </p:pic>
      <p:sp>
        <p:nvSpPr>
          <p:cNvPr id="11" name="标题 2"/>
          <p:cNvSpPr txBox="1"/>
          <p:nvPr/>
        </p:nvSpPr>
        <p:spPr>
          <a:xfrm>
            <a:off x="2969580" y="163158"/>
            <a:ext cx="4780185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/>
              <a:t>-</a:t>
            </a:r>
            <a:r>
              <a:rPr lang="zh-CN" altLang="en-US" sz="2400" dirty="0"/>
              <a:t>巡检</a:t>
            </a:r>
            <a:r>
              <a:rPr lang="zh-CN" altLang="en-US" sz="2400" dirty="0" smtClean="0"/>
              <a:t>任务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7844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1064" y="1464861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661064" y="1464861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784196" y="1505404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巡</a:t>
            </a:r>
            <a:r>
              <a:rPr lang="zh-CN" altLang="en-US" sz="3200" dirty="0" smtClean="0">
                <a:solidFill>
                  <a:schemeClr val="bg1"/>
                </a:solidFill>
              </a:rPr>
              <a:t>线管理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3034" y="2455974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考核报表</a:t>
            </a:r>
          </a:p>
        </p:txBody>
      </p:sp>
      <p:sp>
        <p:nvSpPr>
          <p:cNvPr id="6" name="矩形 5"/>
          <p:cNvSpPr/>
          <p:nvPr/>
        </p:nvSpPr>
        <p:spPr>
          <a:xfrm>
            <a:off x="3223034" y="3053735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巡检任务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651496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巡检计划</a:t>
            </a:r>
          </a:p>
        </p:txBody>
      </p:sp>
      <p:sp>
        <p:nvSpPr>
          <p:cNvPr id="10" name="矩形 9"/>
          <p:cNvSpPr/>
          <p:nvPr/>
        </p:nvSpPr>
        <p:spPr>
          <a:xfrm>
            <a:off x="3223034" y="544477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关键点管理</a:t>
            </a:r>
            <a:endParaRPr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6681457" y="3651496"/>
            <a:ext cx="4644428" cy="2233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每日</a:t>
            </a:r>
            <a:r>
              <a:rPr lang="en-US" altLang="zh-CN" sz="1600" dirty="0" smtClean="0">
                <a:solidFill>
                  <a:schemeClr val="tx1"/>
                </a:solidFill>
              </a:rPr>
              <a:t>00:10</a:t>
            </a:r>
            <a:r>
              <a:rPr lang="zh-CN" altLang="en-US" sz="1600" dirty="0" smtClean="0">
                <a:solidFill>
                  <a:schemeClr val="tx1"/>
                </a:solidFill>
              </a:rPr>
              <a:t>系统自动同步</a:t>
            </a:r>
            <a:r>
              <a:rPr lang="en-US" altLang="zh-CN" sz="1600" dirty="0" smtClean="0">
                <a:solidFill>
                  <a:schemeClr val="tx1"/>
                </a:solidFill>
              </a:rPr>
              <a:t>PIS</a:t>
            </a:r>
            <a:r>
              <a:rPr lang="zh-CN" altLang="en-US" sz="1600" dirty="0" smtClean="0">
                <a:solidFill>
                  <a:schemeClr val="tx1"/>
                </a:solidFill>
              </a:rPr>
              <a:t>系统巡检计划。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</a:rPr>
              <a:t>可对巡检计划进行查询、查看和字段修改，可修改字段为（巡检速度、巡检工作开始时间、结束时间）。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建议每个站</a:t>
            </a:r>
            <a:r>
              <a:rPr lang="zh-CN" altLang="en-US" sz="1600" dirty="0">
                <a:solidFill>
                  <a:schemeClr val="tx1"/>
                </a:solidFill>
              </a:rPr>
              <a:t>在</a:t>
            </a:r>
            <a:r>
              <a:rPr lang="en-US" altLang="zh-CN" sz="1600" dirty="0">
                <a:solidFill>
                  <a:schemeClr val="tx1"/>
                </a:solidFill>
              </a:rPr>
              <a:t>PIS</a:t>
            </a:r>
            <a:r>
              <a:rPr lang="zh-CN" altLang="en-US" sz="1600" dirty="0">
                <a:solidFill>
                  <a:schemeClr val="tx1"/>
                </a:solidFill>
              </a:rPr>
              <a:t>中</a:t>
            </a:r>
            <a:r>
              <a:rPr lang="zh-CN" altLang="en-US" sz="1600" dirty="0" smtClean="0">
                <a:solidFill>
                  <a:schemeClr val="tx1"/>
                </a:solidFill>
              </a:rPr>
              <a:t>做</a:t>
            </a:r>
            <a:r>
              <a:rPr lang="en-US" altLang="zh-CN" sz="1600" dirty="0" smtClean="0">
                <a:solidFill>
                  <a:schemeClr val="tx1"/>
                </a:solidFill>
              </a:rPr>
              <a:t>1-3</a:t>
            </a:r>
            <a:r>
              <a:rPr lang="zh-CN" altLang="en-US" sz="1600" dirty="0" smtClean="0">
                <a:solidFill>
                  <a:schemeClr val="tx1"/>
                </a:solidFill>
              </a:rPr>
              <a:t>个计划，不要每个巡线工、管道工做单独的计划，不方便管理。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3034" y="604253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轨迹线管理</a:t>
            </a:r>
            <a:endParaRPr lang="zh-CN" altLang="en-US" sz="2400" b="1" dirty="0"/>
          </a:p>
        </p:txBody>
      </p:sp>
      <p:sp>
        <p:nvSpPr>
          <p:cNvPr id="14" name="矩形 13"/>
          <p:cNvSpPr/>
          <p:nvPr/>
        </p:nvSpPr>
        <p:spPr>
          <a:xfrm>
            <a:off x="3223034" y="424925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巡检范围</a:t>
            </a:r>
            <a:endParaRPr lang="zh-CN" altLang="en-US" sz="2400" b="1" dirty="0"/>
          </a:p>
        </p:txBody>
      </p:sp>
      <p:sp>
        <p:nvSpPr>
          <p:cNvPr id="15" name="矩形 14"/>
          <p:cNvSpPr/>
          <p:nvPr/>
        </p:nvSpPr>
        <p:spPr>
          <a:xfrm>
            <a:off x="3223034" y="4847018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巡检记录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921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计划管理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78656" y="970329"/>
            <a:ext cx="88650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巡检计划管理主要包括巡检计划、巡线起止时间两个功能。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914" y="15243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巡检计划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21" y="1893647"/>
            <a:ext cx="9304371" cy="46934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6649" y="1769381"/>
            <a:ext cx="2332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巡检计划由系统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每天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00:10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从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PIS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系统同步</a:t>
            </a:r>
            <a:r>
              <a:rPr lang="zh-CN" altLang="en-US" dirty="0" smtClean="0">
                <a:latin typeface="+mn-ea"/>
              </a:rPr>
              <a:t>，可以</a:t>
            </a:r>
            <a:r>
              <a:rPr lang="zh-CN" altLang="en-US" dirty="0">
                <a:latin typeface="+mn-ea"/>
              </a:rPr>
              <a:t>通过</a:t>
            </a:r>
            <a:r>
              <a:rPr lang="zh-CN" altLang="en-US" dirty="0" smtClean="0">
                <a:latin typeface="+mn-ea"/>
              </a:rPr>
              <a:t>“修改”按钮对巡检计划进行微调整。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点击“查看”按钮可以查询巡检计划的详细信息。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2969581" y="163158"/>
            <a:ext cx="5042736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/>
              <a:t>-</a:t>
            </a:r>
            <a:r>
              <a:rPr lang="zh-CN" altLang="en-US" sz="2400" dirty="0" smtClean="0"/>
              <a:t>巡检</a:t>
            </a:r>
            <a:r>
              <a:rPr lang="zh-CN" altLang="en-US" sz="2400" dirty="0"/>
              <a:t>计划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8012317" y="4083113"/>
            <a:ext cx="1104523" cy="199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37838" y="4789283"/>
            <a:ext cx="3223033" cy="190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35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计划管理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78656" y="970329"/>
            <a:ext cx="88650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巡检计划管理主要包括巡检计划、巡线起止时间两个功能。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巡线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起止时间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893647"/>
            <a:ext cx="25620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系统会根据巡检频率默认将巡检任务的起止时间按照</a:t>
            </a:r>
            <a:r>
              <a:rPr lang="en-US" altLang="zh-CN" dirty="0" smtClean="0">
                <a:latin typeface="+mn-ea"/>
              </a:rPr>
              <a:t>6</a:t>
            </a:r>
            <a:r>
              <a:rPr lang="zh-CN" altLang="en-US" dirty="0" smtClean="0">
                <a:latin typeface="+mn-ea"/>
              </a:rPr>
              <a:t>：</a:t>
            </a:r>
            <a:r>
              <a:rPr lang="en-US" altLang="zh-CN" dirty="0" smtClean="0">
                <a:latin typeface="+mn-ea"/>
              </a:rPr>
              <a:t>00-20</a:t>
            </a:r>
            <a:r>
              <a:rPr lang="zh-CN" altLang="en-US" dirty="0" smtClean="0">
                <a:latin typeface="+mn-ea"/>
              </a:rPr>
              <a:t>：</a:t>
            </a:r>
            <a:r>
              <a:rPr lang="en-US" altLang="zh-CN" dirty="0" smtClean="0">
                <a:latin typeface="+mn-ea"/>
              </a:rPr>
              <a:t>00</a:t>
            </a:r>
            <a:r>
              <a:rPr lang="zh-CN" altLang="en-US" dirty="0" smtClean="0">
                <a:latin typeface="+mn-ea"/>
              </a:rPr>
              <a:t>等分设置。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管道工</a:t>
            </a:r>
            <a:r>
              <a:rPr lang="zh-CN" altLang="en-US" sz="1600" dirty="0" smtClean="0">
                <a:latin typeface="+mn-ea"/>
              </a:rPr>
              <a:t>可以根据实际情况，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对每个巡线工进行巡检任务的起止时间配置。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整个部门巡检起止时间可以通过巡检计划起止工作时间配置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23" y="1558819"/>
            <a:ext cx="9337177" cy="4781026"/>
          </a:xfrm>
          <a:prstGeom prst="rect">
            <a:avLst/>
          </a:prstGeom>
        </p:spPr>
      </p:pic>
      <p:sp>
        <p:nvSpPr>
          <p:cNvPr id="10" name="标题 2"/>
          <p:cNvSpPr txBox="1"/>
          <p:nvPr/>
        </p:nvSpPr>
        <p:spPr>
          <a:xfrm>
            <a:off x="2969581" y="163158"/>
            <a:ext cx="5042736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/>
              <a:t>-</a:t>
            </a:r>
            <a:r>
              <a:rPr lang="zh-CN" altLang="en-US" sz="2400" dirty="0" smtClean="0"/>
              <a:t>巡检</a:t>
            </a:r>
            <a:r>
              <a:rPr lang="zh-CN" altLang="en-US" sz="2400" dirty="0"/>
              <a:t>计划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7448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1064" y="1464861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661064" y="1464861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784196" y="1505404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巡</a:t>
            </a:r>
            <a:r>
              <a:rPr lang="zh-CN" altLang="en-US" sz="3200" dirty="0" smtClean="0">
                <a:solidFill>
                  <a:schemeClr val="bg1"/>
                </a:solidFill>
              </a:rPr>
              <a:t>线管理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3034" y="2455974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考核报表</a:t>
            </a:r>
          </a:p>
        </p:txBody>
      </p:sp>
      <p:sp>
        <p:nvSpPr>
          <p:cNvPr id="6" name="矩形 5"/>
          <p:cNvSpPr/>
          <p:nvPr/>
        </p:nvSpPr>
        <p:spPr>
          <a:xfrm>
            <a:off x="3223034" y="3053735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巡检任务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65149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巡检计划</a:t>
            </a:r>
          </a:p>
        </p:txBody>
      </p:sp>
      <p:sp>
        <p:nvSpPr>
          <p:cNvPr id="8" name="矩形 7"/>
          <p:cNvSpPr/>
          <p:nvPr/>
        </p:nvSpPr>
        <p:spPr>
          <a:xfrm>
            <a:off x="3223034" y="4249257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巡检范围</a:t>
            </a:r>
          </a:p>
        </p:txBody>
      </p:sp>
      <p:sp>
        <p:nvSpPr>
          <p:cNvPr id="9" name="矩形 8"/>
          <p:cNvSpPr/>
          <p:nvPr/>
        </p:nvSpPr>
        <p:spPr>
          <a:xfrm>
            <a:off x="3223034" y="4847018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巡检记录</a:t>
            </a:r>
          </a:p>
        </p:txBody>
      </p:sp>
      <p:sp>
        <p:nvSpPr>
          <p:cNvPr id="10" name="矩形 9"/>
          <p:cNvSpPr/>
          <p:nvPr/>
        </p:nvSpPr>
        <p:spPr>
          <a:xfrm>
            <a:off x="3223034" y="544477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关键点管理</a:t>
            </a:r>
            <a:endParaRPr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6681456" y="4249257"/>
            <a:ext cx="5377760" cy="16127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每日</a:t>
            </a:r>
            <a:r>
              <a:rPr lang="en-US" altLang="zh-CN" sz="1600" dirty="0" smtClean="0">
                <a:solidFill>
                  <a:schemeClr val="tx1"/>
                </a:solidFill>
              </a:rPr>
              <a:t>00:10</a:t>
            </a:r>
            <a:r>
              <a:rPr lang="zh-CN" altLang="en-US" sz="1600" dirty="0">
                <a:solidFill>
                  <a:schemeClr val="tx1"/>
                </a:solidFill>
              </a:rPr>
              <a:t>系统自动同步</a:t>
            </a:r>
            <a:r>
              <a:rPr lang="en-US" altLang="zh-CN" sz="1600" dirty="0" smtClean="0">
                <a:solidFill>
                  <a:schemeClr val="tx1"/>
                </a:solidFill>
              </a:rPr>
              <a:t>PIS</a:t>
            </a:r>
            <a:r>
              <a:rPr lang="zh-CN" altLang="en-US" sz="1600" dirty="0" smtClean="0">
                <a:solidFill>
                  <a:schemeClr val="tx1"/>
                </a:solidFill>
              </a:rPr>
              <a:t>中巡检范围、不巡检范围。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/>
                </a:solidFill>
              </a:rPr>
              <a:t>可以</a:t>
            </a:r>
            <a:r>
              <a:rPr lang="zh-CN" altLang="en-US" sz="1600" dirty="0" smtClean="0">
                <a:solidFill>
                  <a:schemeClr val="tx1"/>
                </a:solidFill>
              </a:rPr>
              <a:t>查看</a:t>
            </a:r>
            <a:r>
              <a:rPr lang="zh-CN" altLang="en-US" sz="1600" dirty="0" smtClean="0">
                <a:solidFill>
                  <a:srgbClr val="FF0000"/>
                </a:solidFill>
              </a:rPr>
              <a:t>每个巡检范围划分多少巡检区段</a:t>
            </a:r>
            <a:r>
              <a:rPr lang="zh-CN" altLang="en-US" sz="1600" dirty="0" smtClean="0">
                <a:solidFill>
                  <a:schemeClr val="tx1"/>
                </a:solidFill>
              </a:rPr>
              <a:t>；</a:t>
            </a:r>
            <a:r>
              <a:rPr lang="zh-CN" altLang="en-US" sz="1600" dirty="0" smtClean="0">
                <a:solidFill>
                  <a:srgbClr val="FF0000"/>
                </a:solidFill>
              </a:rPr>
              <a:t>可查看每个区段内具体包含的关键点，区段对应的巡检计划。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可以对管道工进行区段划分。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3034" y="604253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轨迹线管理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8740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98792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范围管理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1109" y="970329"/>
            <a:ext cx="100008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巡检范围管理主要包括巡检范围、不巡检范围、巡线工区段、</a:t>
            </a:r>
            <a:r>
              <a:rPr lang="zh-CN" altLang="en-US" dirty="0" smtClean="0">
                <a:latin typeface="+mn-ea"/>
              </a:rPr>
              <a:t>管段管理和高后果区管理。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巡检范围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856469"/>
            <a:ext cx="233775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巡检范围每日</a:t>
            </a:r>
            <a:r>
              <a:rPr lang="en-US" altLang="zh-CN" dirty="0" smtClean="0">
                <a:latin typeface="+mn-ea"/>
              </a:rPr>
              <a:t>00:10</a:t>
            </a:r>
            <a:r>
              <a:rPr lang="zh-CN" altLang="en-US" dirty="0" smtClean="0">
                <a:latin typeface="+mn-ea"/>
              </a:rPr>
              <a:t>分由系统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从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PIS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系统同步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点击“查看”按钮，查看巡检范围详细信息。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主要展示了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部门管理的管线巡检范围及被划分的巡检区段情况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916" y="1798810"/>
            <a:ext cx="9225073" cy="4588286"/>
          </a:xfrm>
          <a:prstGeom prst="rect">
            <a:avLst/>
          </a:prstGeom>
        </p:spPr>
      </p:pic>
      <p:sp>
        <p:nvSpPr>
          <p:cNvPr id="10" name="标题 2"/>
          <p:cNvSpPr txBox="1"/>
          <p:nvPr/>
        </p:nvSpPr>
        <p:spPr>
          <a:xfrm>
            <a:off x="2969580" y="163158"/>
            <a:ext cx="4574219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巡检范围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015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98792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范围管理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0158" y="152431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不巡检范围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6649" y="1943552"/>
            <a:ext cx="2337759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不巡检</a:t>
            </a:r>
            <a:r>
              <a:rPr lang="zh-CN" altLang="en-US" dirty="0">
                <a:latin typeface="+mn-ea"/>
              </a:rPr>
              <a:t>范围</a:t>
            </a:r>
            <a:r>
              <a:rPr lang="zh-CN" altLang="en-US" dirty="0" smtClean="0">
                <a:latin typeface="+mn-ea"/>
              </a:rPr>
              <a:t>每日由系统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00:10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从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PIS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系统同步</a:t>
            </a:r>
            <a:r>
              <a:rPr lang="zh-CN" altLang="en-US" dirty="0">
                <a:latin typeface="+mn-ea"/>
              </a:rPr>
              <a:t>。 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点击“查看”按钮，查看不巡检范围详细信息。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不</a:t>
            </a:r>
            <a:r>
              <a:rPr lang="zh-CN" altLang="en-US" dirty="0" smtClean="0">
                <a:latin typeface="+mn-ea"/>
              </a:rPr>
              <a:t>巡检范围内的管段不需要进行管道巡检。</a:t>
            </a:r>
            <a:endParaRPr lang="en-US" altLang="zh-CN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06" y="1624395"/>
            <a:ext cx="9689794" cy="4756440"/>
          </a:xfrm>
          <a:prstGeom prst="rect">
            <a:avLst/>
          </a:prstGeom>
        </p:spPr>
      </p:pic>
      <p:sp>
        <p:nvSpPr>
          <p:cNvPr id="11" name="标题 2"/>
          <p:cNvSpPr txBox="1"/>
          <p:nvPr/>
        </p:nvSpPr>
        <p:spPr>
          <a:xfrm>
            <a:off x="2969581" y="163158"/>
            <a:ext cx="46286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不巡检</a:t>
            </a:r>
            <a:r>
              <a:rPr lang="zh-CN" altLang="en-US" sz="2400" dirty="0"/>
              <a:t>范围</a:t>
            </a:r>
          </a:p>
        </p:txBody>
      </p:sp>
      <p:sp>
        <p:nvSpPr>
          <p:cNvPr id="10" name="矩形 9"/>
          <p:cNvSpPr/>
          <p:nvPr/>
        </p:nvSpPr>
        <p:spPr>
          <a:xfrm>
            <a:off x="2191109" y="970329"/>
            <a:ext cx="100008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巡检范围管理主要包括巡检范围、不巡检范围、巡线工区段、</a:t>
            </a:r>
            <a:r>
              <a:rPr lang="zh-CN" altLang="en-US" dirty="0" smtClean="0">
                <a:latin typeface="+mn-ea"/>
              </a:rPr>
              <a:t>管段管理和高后果区管理。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145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98792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范围管理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158" y="152431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巡线工区段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649" y="1889127"/>
            <a:ext cx="25620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通过此功能对部门的巡检范围划分巡检区段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起止桩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偏移量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，并绑定对应巡线工。</a:t>
            </a:r>
            <a:endParaRPr lang="en-US" altLang="zh-CN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可以对巡线工区段进行增、删、改、查操作。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可</a:t>
            </a:r>
            <a:r>
              <a:rPr lang="zh-CN" altLang="en-US" dirty="0" smtClean="0">
                <a:latin typeface="+mn-ea"/>
              </a:rPr>
              <a:t>通过导出按钮将巡检区段信息导出</a:t>
            </a:r>
            <a:r>
              <a:rPr lang="en-US" altLang="zh-CN" dirty="0" smtClean="0">
                <a:latin typeface="+mn-ea"/>
              </a:rPr>
              <a:t>Excel</a:t>
            </a:r>
            <a:r>
              <a:rPr lang="zh-CN" altLang="en-US" dirty="0" smtClean="0">
                <a:latin typeface="+mn-ea"/>
              </a:rPr>
              <a:t>保存到本地。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+mn-ea"/>
              </a:rPr>
              <a:t>可对区段内关键点进行自定义选择</a:t>
            </a:r>
            <a:endParaRPr lang="en-US" altLang="zh-CN" b="1" dirty="0" smtClean="0">
              <a:latin typeface="+mn-ea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2969581" y="163158"/>
            <a:ext cx="4672190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/>
              <a:t>-</a:t>
            </a:r>
            <a:r>
              <a:rPr lang="zh-CN" altLang="en-US" sz="2400" dirty="0" smtClean="0"/>
              <a:t>巡检工区段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68" y="1742162"/>
            <a:ext cx="9336025" cy="46506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91109" y="970329"/>
            <a:ext cx="100008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巡检范围管理主要包括巡检范围、不巡检范围、巡线工区段、</a:t>
            </a:r>
            <a:r>
              <a:rPr lang="zh-CN" altLang="en-US" dirty="0" smtClean="0">
                <a:latin typeface="+mn-ea"/>
              </a:rPr>
              <a:t>管段管理和高后果区管理。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452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98792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范围管理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158" y="15243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管段管理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649" y="1932669"/>
            <a:ext cx="232494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通过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此功能对部门的巡检范围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划分管段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起止桩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偏移量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，并绑定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对应段长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可以</a:t>
            </a:r>
            <a:r>
              <a:rPr lang="zh-CN" altLang="en-US" dirty="0" smtClean="0">
                <a:latin typeface="+mn-ea"/>
              </a:rPr>
              <a:t>对区段</a:t>
            </a:r>
            <a:r>
              <a:rPr lang="zh-CN" altLang="en-US" dirty="0" smtClean="0">
                <a:latin typeface="+mn-ea"/>
              </a:rPr>
              <a:t>进行增、删、改、查操作。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可编辑段长岗位描述。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2969580" y="163158"/>
            <a:ext cx="5172933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管道工区段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191109" y="970329"/>
            <a:ext cx="100008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巡检范围管理主要包括巡检范围、不巡检范围、巡线工区段、</a:t>
            </a:r>
            <a:r>
              <a:rPr lang="zh-CN" altLang="en-US" dirty="0" smtClean="0">
                <a:latin typeface="+mn-ea"/>
              </a:rPr>
              <a:t>管段管理和高后果区管理。</a:t>
            </a:r>
            <a:endParaRPr lang="en-US" altLang="zh-CN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94" y="1624395"/>
            <a:ext cx="9362412" cy="47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4030290" y="3226627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地图功能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196988451"/>
              </p:ext>
            </p:extLst>
          </p:nvPr>
        </p:nvGraphicFramePr>
        <p:xfrm>
          <a:off x="603849" y="1183110"/>
          <a:ext cx="11214339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5509007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整体功能架构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1846706" y="1249378"/>
            <a:ext cx="2236206" cy="4164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巡检综合展示投屏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8546271" y="1249378"/>
            <a:ext cx="2046283" cy="4164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巡检消息</a:t>
            </a:r>
          </a:p>
        </p:txBody>
      </p:sp>
    </p:spTree>
    <p:extLst>
      <p:ext uri="{BB962C8B-B14F-4D97-AF65-F5344CB8AC3E}">
        <p14:creationId xmlns:p14="http://schemas.microsoft.com/office/powerpoint/2010/main" val="1394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98792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范围管理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高后果区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管理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649" y="1932669"/>
            <a:ext cx="232494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通过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此功能对部门的巡检范围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划分高后果区段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起止桩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偏移量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，并绑定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对应高后果区长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可以</a:t>
            </a:r>
            <a:r>
              <a:rPr lang="zh-CN" altLang="en-US" dirty="0" smtClean="0">
                <a:latin typeface="+mn-ea"/>
              </a:rPr>
              <a:t>对</a:t>
            </a:r>
            <a:r>
              <a:rPr lang="zh-CN" altLang="en-US" dirty="0">
                <a:latin typeface="+mn-ea"/>
              </a:rPr>
              <a:t>高后果</a:t>
            </a:r>
            <a:r>
              <a:rPr lang="zh-CN" altLang="en-US" dirty="0" smtClean="0">
                <a:latin typeface="+mn-ea"/>
              </a:rPr>
              <a:t>区段</a:t>
            </a:r>
            <a:r>
              <a:rPr lang="zh-CN" altLang="en-US" dirty="0" smtClean="0">
                <a:latin typeface="+mn-ea"/>
              </a:rPr>
              <a:t>进行增、删、改、查操作。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可编辑区长岗位描述。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2969580" y="163158"/>
            <a:ext cx="5172933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管道工区段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191109" y="970329"/>
            <a:ext cx="100008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巡检范围管理主要包括巡检范围、不巡检范围、巡线工区段、</a:t>
            </a:r>
            <a:r>
              <a:rPr lang="zh-CN" altLang="en-US" dirty="0" smtClean="0">
                <a:latin typeface="+mn-ea"/>
              </a:rPr>
              <a:t>管段管理和高后果区管理。</a:t>
            </a:r>
            <a:endParaRPr lang="en-US" altLang="zh-CN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06" y="1624395"/>
            <a:ext cx="9482589" cy="46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1064" y="1464861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661064" y="1464861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784196" y="1505404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巡</a:t>
            </a:r>
            <a:r>
              <a:rPr lang="zh-CN" altLang="en-US" sz="3200" dirty="0" smtClean="0">
                <a:solidFill>
                  <a:schemeClr val="bg1"/>
                </a:solidFill>
              </a:rPr>
              <a:t>线管理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3034" y="2455974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考核报表</a:t>
            </a:r>
          </a:p>
        </p:txBody>
      </p:sp>
      <p:sp>
        <p:nvSpPr>
          <p:cNvPr id="6" name="矩形 5"/>
          <p:cNvSpPr/>
          <p:nvPr/>
        </p:nvSpPr>
        <p:spPr>
          <a:xfrm>
            <a:off x="3223034" y="3053735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巡检任务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65149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巡检计划</a:t>
            </a:r>
          </a:p>
        </p:txBody>
      </p:sp>
      <p:sp>
        <p:nvSpPr>
          <p:cNvPr id="8" name="矩形 7"/>
          <p:cNvSpPr/>
          <p:nvPr/>
        </p:nvSpPr>
        <p:spPr>
          <a:xfrm>
            <a:off x="3223034" y="424925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巡检范围</a:t>
            </a:r>
          </a:p>
        </p:txBody>
      </p:sp>
      <p:sp>
        <p:nvSpPr>
          <p:cNvPr id="9" name="矩形 8"/>
          <p:cNvSpPr/>
          <p:nvPr/>
        </p:nvSpPr>
        <p:spPr>
          <a:xfrm>
            <a:off x="3223034" y="4847018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</a:t>
            </a:r>
            <a:r>
              <a:rPr lang="zh-CN" altLang="en-US" sz="2400" b="1" dirty="0"/>
              <a:t>记录</a:t>
            </a:r>
          </a:p>
        </p:txBody>
      </p:sp>
      <p:sp>
        <p:nvSpPr>
          <p:cNvPr id="10" name="矩形 9"/>
          <p:cNvSpPr/>
          <p:nvPr/>
        </p:nvSpPr>
        <p:spPr>
          <a:xfrm>
            <a:off x="3223034" y="544477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关键点管理</a:t>
            </a:r>
            <a:endParaRPr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6681456" y="4847018"/>
            <a:ext cx="5377760" cy="1636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每日</a:t>
            </a:r>
            <a:r>
              <a:rPr lang="en-US" altLang="zh-CN" sz="1600" dirty="0" smtClean="0">
                <a:solidFill>
                  <a:schemeClr val="tx1"/>
                </a:solidFill>
              </a:rPr>
              <a:t>05:00</a:t>
            </a:r>
            <a:r>
              <a:rPr lang="zh-CN" altLang="en-US" sz="1600" dirty="0" smtClean="0">
                <a:solidFill>
                  <a:schemeClr val="tx1"/>
                </a:solidFill>
              </a:rPr>
              <a:t>系统自动生成</a:t>
            </a:r>
            <a:r>
              <a:rPr lang="zh-CN" altLang="en-US" sz="1600" dirty="0">
                <a:solidFill>
                  <a:schemeClr val="tx1"/>
                </a:solidFill>
              </a:rPr>
              <a:t>昨日</a:t>
            </a:r>
            <a:r>
              <a:rPr lang="zh-CN" altLang="en-US" sz="1600" dirty="0" smtClean="0">
                <a:solidFill>
                  <a:schemeClr val="tx1"/>
                </a:solidFill>
              </a:rPr>
              <a:t>巡检记录和巡检考核分数。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FF0000"/>
                </a:solidFill>
              </a:rPr>
              <a:t>巡检记录与巡检次数对应，可判断关键点是否巡检。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查询条件：部门、巡检类型、同步状态、人员、巡检日期段。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3034" y="604253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轨迹线管理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5714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巡检记录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53" y="1846377"/>
            <a:ext cx="9796637" cy="47605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71184" y="970329"/>
            <a:ext cx="90806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巡检记录主要记录了每个巡线人员的巡检记录信息，可根据部门、起止时间、巡检人员、巡检类型进行查询。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649" y="1769381"/>
            <a:ext cx="213072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系统根据巡检任务和完成情况，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每日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05:00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自动生成昨日的巡检记录</a:t>
            </a:r>
            <a:endParaRPr lang="en-US" altLang="zh-CN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可查询、查看巡检记录。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点击</a:t>
            </a:r>
            <a:r>
              <a:rPr lang="zh-CN" altLang="en-US" dirty="0" smtClean="0">
                <a:latin typeface="+mn-ea"/>
              </a:rPr>
              <a:t>“查看” 按钮，查看详细信息，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包括记录基础信息和巡检记录线路信息。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2969580" y="163158"/>
            <a:ext cx="4574219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巡检记录</a:t>
            </a:r>
            <a:endParaRPr lang="zh-CN" altLang="en-US" sz="2400" dirty="0"/>
          </a:p>
        </p:txBody>
      </p:sp>
      <p:sp>
        <p:nvSpPr>
          <p:cNvPr id="3" name="椭圆 2"/>
          <p:cNvSpPr/>
          <p:nvPr/>
        </p:nvSpPr>
        <p:spPr>
          <a:xfrm>
            <a:off x="8555525" y="5767057"/>
            <a:ext cx="1077362" cy="416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2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1064" y="1464861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661064" y="1464861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784196" y="1505404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巡</a:t>
            </a:r>
            <a:r>
              <a:rPr lang="zh-CN" altLang="en-US" sz="3200" dirty="0" smtClean="0">
                <a:solidFill>
                  <a:schemeClr val="bg1"/>
                </a:solidFill>
              </a:rPr>
              <a:t>线管理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3034" y="2455974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考核报表</a:t>
            </a:r>
          </a:p>
        </p:txBody>
      </p:sp>
      <p:sp>
        <p:nvSpPr>
          <p:cNvPr id="6" name="矩形 5"/>
          <p:cNvSpPr/>
          <p:nvPr/>
        </p:nvSpPr>
        <p:spPr>
          <a:xfrm>
            <a:off x="3223034" y="3053735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巡检任务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65149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巡检计划</a:t>
            </a:r>
          </a:p>
        </p:txBody>
      </p:sp>
      <p:sp>
        <p:nvSpPr>
          <p:cNvPr id="8" name="矩形 7"/>
          <p:cNvSpPr/>
          <p:nvPr/>
        </p:nvSpPr>
        <p:spPr>
          <a:xfrm>
            <a:off x="3223034" y="424925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巡检范围</a:t>
            </a:r>
          </a:p>
        </p:txBody>
      </p:sp>
      <p:sp>
        <p:nvSpPr>
          <p:cNvPr id="9" name="矩形 8"/>
          <p:cNvSpPr/>
          <p:nvPr/>
        </p:nvSpPr>
        <p:spPr>
          <a:xfrm>
            <a:off x="3223034" y="4847018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巡检记录</a:t>
            </a:r>
          </a:p>
        </p:txBody>
      </p:sp>
      <p:sp>
        <p:nvSpPr>
          <p:cNvPr id="10" name="矩形 9"/>
          <p:cNvSpPr/>
          <p:nvPr/>
        </p:nvSpPr>
        <p:spPr>
          <a:xfrm>
            <a:off x="3223034" y="5444777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关键点管理</a:t>
            </a:r>
          </a:p>
        </p:txBody>
      </p:sp>
      <p:sp>
        <p:nvSpPr>
          <p:cNvPr id="11" name="矩形 10"/>
          <p:cNvSpPr/>
          <p:nvPr/>
        </p:nvSpPr>
        <p:spPr>
          <a:xfrm>
            <a:off x="6681456" y="5444777"/>
            <a:ext cx="5377760" cy="1038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管道工</a:t>
            </a:r>
            <a:r>
              <a:rPr lang="en-US" altLang="zh-CN" sz="1600" dirty="0" smtClean="0">
                <a:solidFill>
                  <a:schemeClr val="tx1"/>
                </a:solidFill>
              </a:rPr>
              <a:t>APP</a:t>
            </a:r>
            <a:r>
              <a:rPr lang="zh-CN" altLang="en-US" sz="1600" dirty="0" smtClean="0">
                <a:solidFill>
                  <a:schemeClr val="tx1"/>
                </a:solidFill>
              </a:rPr>
              <a:t>采集关键点、临时关键点。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用户通过本功能可以对关键点进行增删改查操作。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3034" y="604253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轨迹线管理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04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关键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点管理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4599116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关键点管理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708694" y="955246"/>
            <a:ext cx="100008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关键点管理主要包括常规关键点和临时关键点两个功能。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0158" y="152431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常规关键点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6649" y="1902942"/>
            <a:ext cx="256204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可通过此功能添加巡线关键点及巡检注意事项（填写一点一</a:t>
            </a:r>
            <a:r>
              <a:rPr lang="zh-CN" altLang="en-US" dirty="0">
                <a:latin typeface="+mn-ea"/>
              </a:rPr>
              <a:t>卡描述），</a:t>
            </a:r>
            <a:r>
              <a:rPr lang="zh-CN" altLang="en-US" dirty="0" smtClean="0">
                <a:latin typeface="+mn-ea"/>
              </a:rPr>
              <a:t>在巡检过程中对关键点进行逐项检查。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可通过查看、新增、修改、删除、导入、导出按钮对关键点增删改查、导入导出操作。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可</a:t>
            </a:r>
            <a:r>
              <a:rPr lang="zh-CN" altLang="en-US" sz="1600" dirty="0" smtClean="0">
                <a:latin typeface="+mn-ea"/>
              </a:rPr>
              <a:t>通过定位按钮在地图上定位该关键点位置。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866" y="1657275"/>
            <a:ext cx="9190975" cy="46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5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51216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关键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点管理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96741" y="163158"/>
            <a:ext cx="4671544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/>
              <a:t>-</a:t>
            </a:r>
            <a:r>
              <a:rPr lang="zh-CN" altLang="en-US" sz="2400" dirty="0"/>
              <a:t>关键点管理</a:t>
            </a:r>
          </a:p>
        </p:txBody>
      </p:sp>
      <p:sp>
        <p:nvSpPr>
          <p:cNvPr id="7" name="矩形 6"/>
          <p:cNvSpPr/>
          <p:nvPr/>
        </p:nvSpPr>
        <p:spPr>
          <a:xfrm>
            <a:off x="2708694" y="955246"/>
            <a:ext cx="100008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关键点管理主要包括常规关键点和临时关键点两个功能。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0158" y="152431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临时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关键点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6649" y="1823699"/>
            <a:ext cx="25620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通过此功能添加临时关键点，同时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设置巡检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人员、巡检频率、有效起止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时间等信息，用于生成临时任务。</a:t>
            </a:r>
            <a:endParaRPr lang="en-US" altLang="zh-CN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可通过查看、新增、修改、删除按钮对临时关键点进行增删改查操作。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可</a:t>
            </a:r>
            <a:r>
              <a:rPr lang="zh-CN" altLang="en-US" dirty="0" smtClean="0">
                <a:latin typeface="+mn-ea"/>
              </a:rPr>
              <a:t>通过定位按钮在地图上定位该临时关键点位置。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94" y="1553447"/>
            <a:ext cx="9483306" cy="49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1064" y="1464861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661064" y="1464861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784196" y="1505404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巡</a:t>
            </a:r>
            <a:r>
              <a:rPr lang="zh-CN" altLang="en-US" sz="3200" dirty="0" smtClean="0">
                <a:solidFill>
                  <a:schemeClr val="bg1"/>
                </a:solidFill>
              </a:rPr>
              <a:t>线管理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3034" y="2455974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考核报表</a:t>
            </a:r>
          </a:p>
        </p:txBody>
      </p:sp>
      <p:sp>
        <p:nvSpPr>
          <p:cNvPr id="6" name="矩形 5"/>
          <p:cNvSpPr/>
          <p:nvPr/>
        </p:nvSpPr>
        <p:spPr>
          <a:xfrm>
            <a:off x="3223034" y="3053735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巡检任务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65149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巡检计划</a:t>
            </a:r>
          </a:p>
        </p:txBody>
      </p:sp>
      <p:sp>
        <p:nvSpPr>
          <p:cNvPr id="8" name="矩形 7"/>
          <p:cNvSpPr/>
          <p:nvPr/>
        </p:nvSpPr>
        <p:spPr>
          <a:xfrm>
            <a:off x="3223034" y="424925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巡检范围</a:t>
            </a:r>
          </a:p>
        </p:txBody>
      </p:sp>
      <p:sp>
        <p:nvSpPr>
          <p:cNvPr id="9" name="矩形 8"/>
          <p:cNvSpPr/>
          <p:nvPr/>
        </p:nvSpPr>
        <p:spPr>
          <a:xfrm>
            <a:off x="3223034" y="4847018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巡检记录</a:t>
            </a:r>
          </a:p>
        </p:txBody>
      </p:sp>
      <p:sp>
        <p:nvSpPr>
          <p:cNvPr id="10" name="矩形 9"/>
          <p:cNvSpPr/>
          <p:nvPr/>
        </p:nvSpPr>
        <p:spPr>
          <a:xfrm>
            <a:off x="3223034" y="5444777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基础数据管理</a:t>
            </a:r>
            <a:endParaRPr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6681456" y="5444777"/>
            <a:ext cx="5377760" cy="1038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对管线、桩、三桩一牌基础数据进行管理。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tx1"/>
                </a:solidFill>
              </a:rPr>
              <a:t>每日</a:t>
            </a:r>
            <a:r>
              <a:rPr lang="en-US" altLang="zh-CN" sz="1600" dirty="0">
                <a:solidFill>
                  <a:schemeClr val="tx1"/>
                </a:solidFill>
              </a:rPr>
              <a:t>00:10</a:t>
            </a:r>
            <a:r>
              <a:rPr lang="zh-CN" altLang="en-US" sz="1600" dirty="0">
                <a:solidFill>
                  <a:schemeClr val="tx1"/>
                </a:solidFill>
              </a:rPr>
              <a:t>分从</a:t>
            </a:r>
            <a:r>
              <a:rPr lang="en-US" altLang="zh-CN" sz="1600" dirty="0" err="1">
                <a:solidFill>
                  <a:schemeClr val="tx1"/>
                </a:solidFill>
              </a:rPr>
              <a:t>pis</a:t>
            </a:r>
            <a:r>
              <a:rPr lang="zh-CN" altLang="en-US" sz="1600" dirty="0">
                <a:solidFill>
                  <a:schemeClr val="tx1"/>
                </a:solidFill>
              </a:rPr>
              <a:t>同步管线</a:t>
            </a:r>
            <a:r>
              <a:rPr lang="zh-CN" altLang="en-US" sz="1600" dirty="0" smtClean="0">
                <a:solidFill>
                  <a:schemeClr val="tx1"/>
                </a:solidFill>
              </a:rPr>
              <a:t>、桩数据。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3034" y="604253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轨迹线管理</a:t>
            </a:r>
          </a:p>
        </p:txBody>
      </p:sp>
    </p:spTree>
    <p:extLst>
      <p:ext uri="{BB962C8B-B14F-4D97-AF65-F5344CB8AC3E}">
        <p14:creationId xmlns:p14="http://schemas.microsoft.com/office/powerpoint/2010/main" val="172971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巡检基础数据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0" y="163158"/>
            <a:ext cx="5939029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基础数据管理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708694" y="955246"/>
            <a:ext cx="100008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巡检基础数据主要包括管线管理、桩管理、三桩一牌管理三个功能。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管线管理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977610"/>
            <a:ext cx="23583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管线</a:t>
            </a:r>
            <a:r>
              <a:rPr lang="zh-CN" altLang="en-US" dirty="0" smtClean="0">
                <a:latin typeface="+mn-ea"/>
              </a:rPr>
              <a:t>数据通过</a:t>
            </a:r>
            <a:r>
              <a:rPr lang="en-US" altLang="zh-CN" dirty="0" smtClean="0">
                <a:latin typeface="+mn-ea"/>
              </a:rPr>
              <a:t>PIS</a:t>
            </a:r>
            <a:r>
              <a:rPr lang="zh-CN" altLang="en-US" dirty="0" smtClean="0">
                <a:latin typeface="+mn-ea"/>
              </a:rPr>
              <a:t>系统</a:t>
            </a:r>
            <a:r>
              <a:rPr lang="en-US" altLang="zh-CN" dirty="0" smtClean="0">
                <a:latin typeface="+mn-ea"/>
              </a:rPr>
              <a:t>00:10</a:t>
            </a:r>
            <a:r>
              <a:rPr lang="zh-CN" altLang="en-US" dirty="0" smtClean="0">
                <a:latin typeface="+mn-ea"/>
              </a:rPr>
              <a:t>分同步下载。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通过“查看”按钮可以查询管线基础信息。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46" y="1682150"/>
            <a:ext cx="9686953" cy="471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7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1064" y="1464861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661064" y="1464861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784196" y="1505404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巡</a:t>
            </a:r>
            <a:r>
              <a:rPr lang="zh-CN" altLang="en-US" sz="3200" dirty="0" smtClean="0">
                <a:solidFill>
                  <a:schemeClr val="bg1"/>
                </a:solidFill>
              </a:rPr>
              <a:t>线管理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3034" y="2455974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考核报表</a:t>
            </a:r>
          </a:p>
        </p:txBody>
      </p:sp>
      <p:sp>
        <p:nvSpPr>
          <p:cNvPr id="6" name="矩形 5"/>
          <p:cNvSpPr/>
          <p:nvPr/>
        </p:nvSpPr>
        <p:spPr>
          <a:xfrm>
            <a:off x="3223034" y="3053735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巡检任务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651496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巡检计划</a:t>
            </a:r>
          </a:p>
        </p:txBody>
      </p:sp>
      <p:sp>
        <p:nvSpPr>
          <p:cNvPr id="8" name="矩形 7"/>
          <p:cNvSpPr/>
          <p:nvPr/>
        </p:nvSpPr>
        <p:spPr>
          <a:xfrm>
            <a:off x="3223034" y="424925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巡检范围</a:t>
            </a:r>
          </a:p>
        </p:txBody>
      </p:sp>
      <p:sp>
        <p:nvSpPr>
          <p:cNvPr id="9" name="矩形 8"/>
          <p:cNvSpPr/>
          <p:nvPr/>
        </p:nvSpPr>
        <p:spPr>
          <a:xfrm>
            <a:off x="3223034" y="4847018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巡检记录</a:t>
            </a:r>
          </a:p>
        </p:txBody>
      </p:sp>
      <p:sp>
        <p:nvSpPr>
          <p:cNvPr id="10" name="矩形 9"/>
          <p:cNvSpPr/>
          <p:nvPr/>
        </p:nvSpPr>
        <p:spPr>
          <a:xfrm>
            <a:off x="3223034" y="5444777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关键点管理</a:t>
            </a:r>
          </a:p>
        </p:txBody>
      </p:sp>
      <p:sp>
        <p:nvSpPr>
          <p:cNvPr id="11" name="矩形 10"/>
          <p:cNvSpPr/>
          <p:nvPr/>
        </p:nvSpPr>
        <p:spPr>
          <a:xfrm>
            <a:off x="6654296" y="6042536"/>
            <a:ext cx="5377760" cy="747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采集标准巡检路径，生成标准轨迹线。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chemeClr val="tx1"/>
                </a:solidFill>
              </a:rPr>
              <a:t>进行轨迹线匹配考核。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3034" y="6042536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轨迹线管理</a:t>
            </a:r>
          </a:p>
        </p:txBody>
      </p:sp>
    </p:spTree>
    <p:extLst>
      <p:ext uri="{BB962C8B-B14F-4D97-AF65-F5344CB8AC3E}">
        <p14:creationId xmlns:p14="http://schemas.microsoft.com/office/powerpoint/2010/main" val="39866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轨迹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线管理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0" y="163158"/>
            <a:ext cx="5939029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巡线</a:t>
            </a:r>
            <a:r>
              <a:rPr lang="zh-CN" altLang="en-US" sz="2800" dirty="0" smtClean="0"/>
              <a:t>管理</a:t>
            </a:r>
            <a:r>
              <a:rPr lang="en-US" altLang="zh-CN" sz="2400" dirty="0" smtClean="0"/>
              <a:t>-</a:t>
            </a:r>
            <a:r>
              <a:rPr lang="zh-CN" altLang="en-US" sz="2400" dirty="0"/>
              <a:t>轨迹线</a:t>
            </a:r>
            <a:r>
              <a:rPr lang="zh-CN" altLang="en-US" sz="2400" dirty="0" smtClean="0"/>
              <a:t>管理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158835" y="955246"/>
            <a:ext cx="9033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轨迹线管理主要由管道工</a:t>
            </a:r>
            <a:r>
              <a:rPr lang="en-US" altLang="zh-CN" dirty="0" smtClean="0">
                <a:latin typeface="+mn-ea"/>
              </a:rPr>
              <a:t>APP</a:t>
            </a:r>
            <a:r>
              <a:rPr lang="zh-CN" altLang="en-US" dirty="0" smtClean="0">
                <a:latin typeface="+mn-ea"/>
              </a:rPr>
              <a:t>采集，设置为巡线工的标准轨迹线，巡线工在巡检过程中按照此轨迹线进行巡检。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652283"/>
            <a:ext cx="282293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在管道工</a:t>
            </a:r>
            <a:r>
              <a:rPr lang="en-US" altLang="zh-CN" dirty="0" smtClean="0">
                <a:latin typeface="+mn-ea"/>
              </a:rPr>
              <a:t>APP</a:t>
            </a:r>
            <a:r>
              <a:rPr lang="zh-CN" altLang="en-US" dirty="0" smtClean="0">
                <a:latin typeface="+mn-ea"/>
              </a:rPr>
              <a:t>上采集轨迹线，并上传到服务器，可在</a:t>
            </a:r>
            <a:r>
              <a:rPr lang="en-US" altLang="zh-CN" dirty="0" smtClean="0">
                <a:latin typeface="+mn-ea"/>
              </a:rPr>
              <a:t>PC</a:t>
            </a:r>
            <a:r>
              <a:rPr lang="zh-CN" altLang="en-US" dirty="0" smtClean="0">
                <a:latin typeface="+mn-ea"/>
              </a:rPr>
              <a:t>端同步看到轨迹线信息。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通过查看、删除按钮查看删除轨迹线信息。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点击“标准轨迹线转空间数据”将轨迹线信息转为空间数据，然后通过“定位”按钮可在地图上查看轨迹线具体轨迹。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745" y="1944152"/>
            <a:ext cx="8869343" cy="45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04498" y="2011708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804498" y="2011708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927630" y="2052251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首页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87232" y="3239188"/>
            <a:ext cx="7677338" cy="16226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默认考核报表：用户通过本功能可以快捷了解历史巡检情况，可查看各分公司、各作业区、具体巡线工的巡检考核情况及统计图表曲线。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地图实时监控、消息、投屏、</a:t>
            </a:r>
            <a:r>
              <a:rPr lang="en-US" altLang="zh-CN" dirty="0" smtClean="0">
                <a:solidFill>
                  <a:schemeClr val="tx1"/>
                </a:solidFill>
              </a:rPr>
              <a:t>APP</a:t>
            </a:r>
            <a:r>
              <a:rPr lang="zh-CN" altLang="en-US" dirty="0" smtClean="0">
                <a:solidFill>
                  <a:schemeClr val="tx1"/>
                </a:solidFill>
              </a:rPr>
              <a:t>下载、帮助及退出按钮。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07158" y="3186084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2907158" y="3186084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4030290" y="3226627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统计分析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53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巡检实时统计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统计分析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372263" y="935106"/>
            <a:ext cx="9742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统计</a:t>
            </a:r>
            <a:r>
              <a:rPr lang="zh-CN" altLang="zh-CN" dirty="0" smtClean="0"/>
              <a:t>各部门</a:t>
            </a:r>
            <a:r>
              <a:rPr lang="zh-CN" altLang="zh-CN" dirty="0"/>
              <a:t>所有</a:t>
            </a:r>
            <a:r>
              <a:rPr lang="zh-CN" altLang="zh-CN" dirty="0" smtClean="0"/>
              <a:t>人员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截止到单击时间节点</a:t>
            </a:r>
            <a:r>
              <a:rPr lang="zh-CN" altLang="zh-CN" dirty="0" smtClean="0"/>
              <a:t>的</a:t>
            </a:r>
            <a:r>
              <a:rPr lang="zh-CN" altLang="zh-CN" dirty="0"/>
              <a:t>实时巡检情况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包括</a:t>
            </a:r>
            <a:r>
              <a:rPr lang="zh-CN" altLang="zh-CN" dirty="0"/>
              <a:t>部门名称、巡检人员、轨迹匹配度、实时分数、关键</a:t>
            </a:r>
            <a:r>
              <a:rPr lang="zh-CN" altLang="zh-CN" dirty="0" smtClean="0"/>
              <a:t>点数量</a:t>
            </a:r>
            <a:r>
              <a:rPr lang="zh-CN" altLang="en-US" dirty="0" smtClean="0"/>
              <a:t>及实巡情况</a:t>
            </a:r>
            <a:r>
              <a:rPr lang="zh-CN" altLang="zh-CN" dirty="0" smtClean="0"/>
              <a:t>。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50" y="1769381"/>
            <a:ext cx="18994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选择需要查询的部门，点击查询，可以查看该部门的巡检实时统计数据。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26" y="1782782"/>
            <a:ext cx="9742099" cy="480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5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2319894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巡线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工每日工作统计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统计分析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969581" y="955246"/>
            <a:ext cx="9222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按部门统计每个巡线工每天的工作情况，包括巡检所使用的设备编号、巡线里程、关键点的巡检信息以及巡检分数等内容。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769381"/>
            <a:ext cx="240677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通过查询，查看所选部门的巡线工每日工作情况。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可</a:t>
            </a:r>
            <a:r>
              <a:rPr lang="zh-CN" altLang="en-US" dirty="0" smtClean="0">
                <a:latin typeface="+mn-ea"/>
              </a:rPr>
              <a:t>直接查询多个巡线工、一段时间的巡检情况。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通过导出按钮可以将统计信息导出到</a:t>
            </a:r>
            <a:r>
              <a:rPr lang="en-US" altLang="zh-CN" dirty="0" smtClean="0">
                <a:latin typeface="+mn-ea"/>
              </a:rPr>
              <a:t>excel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706" y="2009728"/>
            <a:ext cx="9124158" cy="455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2319894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部门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每日工作统计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统计分析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969581" y="955246"/>
            <a:ext cx="9222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统计各个部门内所有巡线工每天的工作情况，包括部门所辖管线长度、关键点的巡检信息以及巡检分数等内容。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769381"/>
            <a:ext cx="24067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通过过滤查询，查看所选部门的每日工作情况。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查询部门一段时间的巡检考核情况。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通过导出按钮可以将统计信息导出到</a:t>
            </a:r>
            <a:r>
              <a:rPr lang="en-US" altLang="zh-CN" dirty="0" smtClean="0">
                <a:latin typeface="+mn-ea"/>
              </a:rPr>
              <a:t>excel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81" y="2009728"/>
            <a:ext cx="9047122" cy="447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7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209560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部门覆盖率统计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统计分析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708695" y="955246"/>
            <a:ext cx="94833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统计部门的计划和任务的覆盖</a:t>
            </a:r>
            <a:r>
              <a:rPr lang="zh-CN" altLang="zh-CN" dirty="0" smtClean="0"/>
              <a:t>情况</a:t>
            </a:r>
            <a:r>
              <a:rPr lang="zh-CN" altLang="en-US" dirty="0" smtClean="0"/>
              <a:t>。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769381"/>
            <a:ext cx="24067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通过查询，查看所选部门的计划和任务覆盖率情况。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通过导出按钮可以将统计信息导出到</a:t>
            </a:r>
            <a:r>
              <a:rPr lang="en-US" altLang="zh-CN" dirty="0" smtClean="0">
                <a:latin typeface="+mn-ea"/>
              </a:rPr>
              <a:t>excel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95" y="1716749"/>
            <a:ext cx="9448802" cy="48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3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209560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巡检人员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统计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统计分析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708695" y="955246"/>
            <a:ext cx="94833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统计各个部门的人员数量，包括部门的人员总数、巡线工总数、管道工总数数量等内容。</a:t>
            </a:r>
            <a:endParaRPr lang="en-US" altLang="zh-CN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769381"/>
            <a:ext cx="240677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通过查询，查看所选部门的人员统计情况。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通过导出按钮可以将统计信息导出到</a:t>
            </a:r>
            <a:r>
              <a:rPr lang="en-US" altLang="zh-CN" dirty="0" smtClean="0">
                <a:latin typeface="+mn-ea"/>
              </a:rPr>
              <a:t>excel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点击列表中的数字，可以查看详细人员信息。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88" y="1798138"/>
            <a:ext cx="9349212" cy="468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2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209560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设备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统计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统计分析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708695" y="955246"/>
            <a:ext cx="94833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统计</a:t>
            </a:r>
            <a:r>
              <a:rPr lang="zh-CN" altLang="zh-CN" dirty="0" smtClean="0">
                <a:latin typeface="+mn-ea"/>
              </a:rPr>
              <a:t>各部门</a:t>
            </a:r>
            <a:r>
              <a:rPr lang="zh-CN" altLang="zh-CN" dirty="0">
                <a:latin typeface="+mn-ea"/>
              </a:rPr>
              <a:t>拥有的设备数量，包括部门所拥有的设备总数、未分配的设备数量（正常设备数和故障设备数）、巡线工使用的设备数量、管道工使用的设备数量等内容。</a:t>
            </a:r>
          </a:p>
        </p:txBody>
      </p:sp>
      <p:sp>
        <p:nvSpPr>
          <p:cNvPr id="8" name="矩形 7"/>
          <p:cNvSpPr/>
          <p:nvPr/>
        </p:nvSpPr>
        <p:spPr>
          <a:xfrm>
            <a:off x="146649" y="1769381"/>
            <a:ext cx="240677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通过查询，查看所选部门的设备统计情况。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通过导出按钮可以将统计信息导出到</a:t>
            </a:r>
            <a:r>
              <a:rPr lang="en-US" altLang="zh-CN" dirty="0" smtClean="0">
                <a:latin typeface="+mn-ea"/>
              </a:rPr>
              <a:t>excel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点击列表中的数字，可以查看详细设备信息。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95" y="2029065"/>
            <a:ext cx="9310968" cy="472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2095608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</a:t>
            </a:r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单位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统计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统计分析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708694" y="921334"/>
            <a:ext cx="9483306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统计各个部门的巡检任务情况，包括部门所辖管线长度、不巡检范围长度、巡检计划长度、巡检任务长度、任务关键点的数目等内容。</a:t>
            </a:r>
          </a:p>
        </p:txBody>
      </p:sp>
      <p:sp>
        <p:nvSpPr>
          <p:cNvPr id="8" name="矩形 7"/>
          <p:cNvSpPr/>
          <p:nvPr/>
        </p:nvSpPr>
        <p:spPr>
          <a:xfrm>
            <a:off x="146649" y="1769381"/>
            <a:ext cx="240677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通过过滤查询，查看所选部门的巡检任务统计情况。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通过导出按钮可以将统计信息导出到</a:t>
            </a:r>
            <a:r>
              <a:rPr lang="en-US" altLang="zh-CN" dirty="0" smtClean="0">
                <a:latin typeface="+mn-ea"/>
              </a:rPr>
              <a:t>excel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点击列表中的部门名称，可以进入查询所属单位的子部门信息。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10" y="1892531"/>
            <a:ext cx="9024538" cy="45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5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1277" y="1692262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911277" y="1692262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034409" y="1732805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资源管理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23034" y="2618930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巡检设备管理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3223034" y="3216691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巡检人员管理</a:t>
            </a:r>
            <a:endParaRPr lang="zh-CN" altLang="en-US" sz="2400" b="1" dirty="0"/>
          </a:p>
        </p:txBody>
      </p:sp>
      <p:sp>
        <p:nvSpPr>
          <p:cNvPr id="14" name="矩形 13"/>
          <p:cNvSpPr/>
          <p:nvPr/>
        </p:nvSpPr>
        <p:spPr>
          <a:xfrm>
            <a:off x="6663351" y="2618930"/>
            <a:ext cx="3672688" cy="1310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对巡检设备进行管理。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巡线设备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故障审核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51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巡检设备管理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5241912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资源管理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巡检设备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08694" y="955246"/>
            <a:ext cx="88679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巡检设备主要展示设备基础信息及设备故障上报</a:t>
            </a:r>
            <a:r>
              <a:rPr lang="en-US" altLang="zh-CN" dirty="0" smtClean="0">
                <a:latin typeface="+mn-ea"/>
              </a:rPr>
              <a:t>—</a:t>
            </a:r>
            <a:r>
              <a:rPr lang="zh-CN" altLang="en-US" dirty="0" smtClean="0">
                <a:latin typeface="+mn-ea"/>
              </a:rPr>
              <a:t>审核流程。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巡检设备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878019"/>
            <a:ext cx="2898475" cy="4480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可通过查看、新增、修改、删除、导入、导出按钮</a:t>
            </a:r>
            <a:r>
              <a:rPr lang="zh-CN" altLang="en-US" sz="1600" dirty="0" smtClean="0">
                <a:latin typeface="+mn-ea"/>
              </a:rPr>
              <a:t>对巡检设备进行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增删改查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批量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操作。</a:t>
            </a:r>
            <a:endParaRPr lang="en-US" altLang="zh-CN" sz="16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设备发生故障时，点击故障申报，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提交故障申请，</a:t>
            </a:r>
            <a:r>
              <a:rPr lang="zh-CN" altLang="en-US" sz="1600" dirty="0" smtClean="0">
                <a:latin typeface="+mn-ea"/>
              </a:rPr>
              <a:t>设备状态变为已申报，并出现在故障审核列表。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经</a:t>
            </a:r>
            <a:r>
              <a:rPr lang="zh-CN" altLang="en-US" sz="1600" dirty="0" smtClean="0">
                <a:latin typeface="+mn-ea"/>
              </a:rPr>
              <a:t>审核过的设备处理后点击故障注销，恢复设备的使用状态。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82" y="1769381"/>
            <a:ext cx="9222418" cy="4939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937" y="2967492"/>
            <a:ext cx="4096359" cy="31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7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388" y="1975336"/>
            <a:ext cx="8649687" cy="4302152"/>
          </a:xfrm>
          <a:prstGeom prst="rect">
            <a:avLst/>
          </a:prstGeom>
        </p:spPr>
      </p:pic>
      <p:sp>
        <p:nvSpPr>
          <p:cNvPr id="8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首页</a:t>
            </a: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83663" y="1939477"/>
            <a:ext cx="5038345" cy="337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46888" y="1244935"/>
            <a:ext cx="1508760" cy="604453"/>
          </a:xfrm>
          <a:prstGeom prst="wedgeRoundRectCallout">
            <a:avLst>
              <a:gd name="adj1" fmla="val 80500"/>
              <a:gd name="adj2" fmla="val 594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巡检系统</a:t>
            </a:r>
            <a:r>
              <a:rPr lang="en-US" altLang="zh-CN" sz="1600" dirty="0" smtClean="0"/>
              <a:t>Logo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7053071" y="1939476"/>
            <a:ext cx="3545899" cy="337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10049256" y="1209404"/>
            <a:ext cx="1792224" cy="604453"/>
          </a:xfrm>
          <a:prstGeom prst="wedgeRoundRectCallout">
            <a:avLst>
              <a:gd name="adj1" fmla="val -92227"/>
              <a:gd name="adj2" fmla="val 685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标识及功能按钮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92807" y="2320953"/>
            <a:ext cx="1088137" cy="3701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92807" y="6104260"/>
            <a:ext cx="8679268" cy="173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67812" y="2538973"/>
            <a:ext cx="7504264" cy="34832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67811" y="2313338"/>
            <a:ext cx="7531160" cy="18052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246888" y="2854279"/>
            <a:ext cx="1508760" cy="604453"/>
          </a:xfrm>
          <a:prstGeom prst="wedgeRoundRectCallout">
            <a:avLst>
              <a:gd name="adj1" fmla="val 58076"/>
              <a:gd name="adj2" fmla="val 1865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左侧多级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功能菜单</a:t>
            </a:r>
            <a:endParaRPr lang="zh-CN" altLang="en-US" sz="1600" dirty="0"/>
          </a:p>
        </p:txBody>
      </p:sp>
      <p:sp>
        <p:nvSpPr>
          <p:cNvPr id="21" name="圆角矩形标注 20"/>
          <p:cNvSpPr/>
          <p:nvPr/>
        </p:nvSpPr>
        <p:spPr>
          <a:xfrm>
            <a:off x="10405872" y="6359525"/>
            <a:ext cx="1508760" cy="407558"/>
          </a:xfrm>
          <a:prstGeom prst="wedgeRoundRectCallout">
            <a:avLst>
              <a:gd name="adj1" fmla="val -36469"/>
              <a:gd name="adj2" fmla="val -963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系统状态栏</a:t>
            </a:r>
            <a:endParaRPr lang="zh-CN" altLang="en-US" sz="1600" dirty="0"/>
          </a:p>
        </p:txBody>
      </p:sp>
      <p:sp>
        <p:nvSpPr>
          <p:cNvPr id="22" name="圆角矩形标注 21"/>
          <p:cNvSpPr/>
          <p:nvPr/>
        </p:nvSpPr>
        <p:spPr>
          <a:xfrm>
            <a:off x="11018520" y="2275582"/>
            <a:ext cx="896112" cy="813817"/>
          </a:xfrm>
          <a:prstGeom prst="wedgeRoundRectCallout">
            <a:avLst>
              <a:gd name="adj1" fmla="val -91461"/>
              <a:gd name="adj2" fmla="val -32296"/>
              <a:gd name="adj3" fmla="val 1666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系统功能窗</a:t>
            </a:r>
            <a:r>
              <a:rPr lang="en-US" altLang="zh-CN" sz="1400" dirty="0" smtClean="0"/>
              <a:t>tab</a:t>
            </a:r>
            <a:endParaRPr lang="zh-CN" altLang="en-US" sz="1400" dirty="0"/>
          </a:p>
        </p:txBody>
      </p:sp>
      <p:sp>
        <p:nvSpPr>
          <p:cNvPr id="23" name="圆角矩形标注 22"/>
          <p:cNvSpPr/>
          <p:nvPr/>
        </p:nvSpPr>
        <p:spPr>
          <a:xfrm>
            <a:off x="11018520" y="3775185"/>
            <a:ext cx="1033273" cy="1034559"/>
          </a:xfrm>
          <a:prstGeom prst="wedgeRoundRectCallout">
            <a:avLst>
              <a:gd name="adj1" fmla="val -74857"/>
              <a:gd name="adj2" fmla="val -18762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系统功能内容窗口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巡检设备管理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0" y="163158"/>
            <a:ext cx="4508581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资源管理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巡检设备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故障审核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887070"/>
            <a:ext cx="25620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点击故障审核按钮，审核已申报的巡检设备，填写审核意见。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28" y="1700372"/>
            <a:ext cx="9408294" cy="471400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08694" y="955246"/>
            <a:ext cx="88679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巡检设备主要展示设备基础信息及设备故障上报</a:t>
            </a:r>
            <a:r>
              <a:rPr lang="en-US" altLang="zh-CN" dirty="0" smtClean="0">
                <a:latin typeface="+mn-ea"/>
              </a:rPr>
              <a:t>——</a:t>
            </a:r>
            <a:r>
              <a:rPr lang="zh-CN" altLang="en-US" dirty="0" smtClean="0">
                <a:latin typeface="+mn-ea"/>
              </a:rPr>
              <a:t>审核流程。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037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1277" y="1692262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911277" y="1692262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034409" y="1732805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资源管理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23034" y="2618930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巡检设备管理</a:t>
            </a:r>
          </a:p>
        </p:txBody>
      </p:sp>
      <p:sp>
        <p:nvSpPr>
          <p:cNvPr id="10" name="矩形 9"/>
          <p:cNvSpPr/>
          <p:nvPr/>
        </p:nvSpPr>
        <p:spPr>
          <a:xfrm>
            <a:off x="3223034" y="3216691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巡检人员管理</a:t>
            </a:r>
          </a:p>
        </p:txBody>
      </p:sp>
      <p:sp>
        <p:nvSpPr>
          <p:cNvPr id="14" name="矩形 13"/>
          <p:cNvSpPr/>
          <p:nvPr/>
        </p:nvSpPr>
        <p:spPr>
          <a:xfrm>
            <a:off x="6663351" y="3216691"/>
            <a:ext cx="3672688" cy="11651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对巡检设备进行管理。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巡线工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管道工（段长、区长）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巡检人员管理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6319274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资源管理</a:t>
            </a:r>
            <a:r>
              <a:rPr lang="en-US" altLang="zh-CN" sz="2800" dirty="0" smtClean="0"/>
              <a:t>-</a:t>
            </a:r>
            <a:r>
              <a:rPr lang="zh-CN" altLang="en-US" sz="2400" dirty="0" smtClean="0"/>
              <a:t>巡检设备人员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684437" y="1065296"/>
            <a:ext cx="865955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管理巡线工的数据信息，可查看关联信息。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巡线工新增前要先新增对应的巡检设备。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4742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巡线工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791758"/>
            <a:ext cx="295023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可通过查看、新增、修改、删除、导入、导出按钮</a:t>
            </a:r>
            <a:r>
              <a:rPr lang="zh-CN" altLang="en-US" sz="1600" dirty="0" smtClean="0">
                <a:latin typeface="+mn-ea"/>
              </a:rPr>
              <a:t>对巡线员进行</a:t>
            </a:r>
            <a:r>
              <a:rPr lang="zh-CN" altLang="en-US" sz="1600" dirty="0">
                <a:latin typeface="+mn-ea"/>
              </a:rPr>
              <a:t>增删改查、导入导出操作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可在巡线工详情页面，查看关联的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巡检计划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&lt;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日常任务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&gt;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、临时任务、轨迹线、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设备信息和区段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信息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&lt;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关键点信息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&gt;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新增巡线</a:t>
            </a:r>
            <a:r>
              <a:rPr lang="zh-CN" altLang="en-US" sz="1600" dirty="0" smtClean="0">
                <a:latin typeface="+mn-ea"/>
              </a:rPr>
              <a:t>工，</a:t>
            </a:r>
            <a:r>
              <a:rPr lang="zh-CN" altLang="en-US" sz="1600" dirty="0">
                <a:latin typeface="+mn-ea"/>
              </a:rPr>
              <a:t>设备编号必须通过下拉框选择未绑定</a:t>
            </a:r>
            <a:r>
              <a:rPr lang="zh-CN" altLang="en-US" sz="1600" dirty="0" smtClean="0">
                <a:latin typeface="+mn-ea"/>
              </a:rPr>
              <a:t>的巡检设备，将</a:t>
            </a:r>
            <a:r>
              <a:rPr lang="zh-CN" altLang="en-US" sz="1600" dirty="0">
                <a:latin typeface="+mn-ea"/>
              </a:rPr>
              <a:t>人员与</a:t>
            </a:r>
            <a:r>
              <a:rPr lang="zh-CN" altLang="en-US" sz="1600" dirty="0" smtClean="0">
                <a:latin typeface="+mn-ea"/>
              </a:rPr>
              <a:t>设备绑定。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03" y="1909398"/>
            <a:ext cx="8724522" cy="46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巡检人员管理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0" y="163158"/>
            <a:ext cx="5323393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资源管理</a:t>
            </a:r>
            <a:r>
              <a:rPr lang="en-US" altLang="zh-CN" sz="2800" dirty="0"/>
              <a:t>-</a:t>
            </a:r>
            <a:r>
              <a:rPr lang="zh-CN" altLang="en-US" sz="2400" dirty="0"/>
              <a:t>巡检设备</a:t>
            </a:r>
            <a:r>
              <a:rPr lang="zh-CN" altLang="en-US" sz="2400" dirty="0" smtClean="0"/>
              <a:t>人员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段长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区长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893647"/>
            <a:ext cx="25620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 smtClean="0"/>
              <a:t>新增时，姓名</a:t>
            </a:r>
            <a:r>
              <a:rPr lang="zh-CN" altLang="zh-CN" sz="1600" dirty="0" smtClean="0"/>
              <a:t>根据</a:t>
            </a:r>
            <a:r>
              <a:rPr lang="zh-CN" altLang="zh-CN" sz="1600" dirty="0"/>
              <a:t>下拉项</a:t>
            </a:r>
            <a:r>
              <a:rPr lang="zh-CN" altLang="zh-CN" sz="1600" dirty="0" smtClean="0"/>
              <a:t>选择</a:t>
            </a:r>
            <a:r>
              <a:rPr lang="zh-CN" altLang="en-US" sz="1600" dirty="0" smtClean="0">
                <a:solidFill>
                  <a:srgbClr val="FF0000"/>
                </a:solidFill>
              </a:rPr>
              <a:t>，（</a:t>
            </a:r>
            <a:r>
              <a:rPr lang="zh-CN" altLang="en-US" sz="1600" dirty="0">
                <a:solidFill>
                  <a:srgbClr val="FF0000"/>
                </a:solidFill>
              </a:rPr>
              <a:t>人员</a:t>
            </a:r>
            <a:r>
              <a:rPr lang="zh-CN" altLang="en-US" sz="1600" dirty="0" smtClean="0">
                <a:solidFill>
                  <a:srgbClr val="FF0000"/>
                </a:solidFill>
              </a:rPr>
              <a:t>要</a:t>
            </a:r>
            <a:r>
              <a:rPr lang="zh-CN" altLang="en-US" sz="1600" dirty="0" smtClean="0">
                <a:solidFill>
                  <a:srgbClr val="FF0000"/>
                </a:solidFill>
              </a:rPr>
              <a:t>属于西南管道各公司下组织机构内的用户），</a:t>
            </a:r>
            <a:r>
              <a:rPr lang="zh-CN" altLang="zh-CN" sz="1600" dirty="0" smtClean="0"/>
              <a:t>根据</a:t>
            </a:r>
            <a:r>
              <a:rPr lang="zh-CN" altLang="zh-CN" sz="1600" dirty="0"/>
              <a:t>登录账号所属的部门，选择本部门的人员进行添加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点击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绑定巡线工</a:t>
            </a:r>
            <a:r>
              <a:rPr lang="zh-CN" altLang="en-US" sz="1600" dirty="0" smtClean="0">
                <a:latin typeface="+mn-ea"/>
              </a:rPr>
              <a:t>，可将巡线工</a:t>
            </a:r>
            <a:r>
              <a:rPr lang="zh-CN" altLang="en-US" sz="1600" dirty="0" smtClean="0">
                <a:latin typeface="+mn-ea"/>
              </a:rPr>
              <a:t>与段长进行</a:t>
            </a:r>
            <a:r>
              <a:rPr lang="zh-CN" altLang="en-US" sz="1600" dirty="0" smtClean="0">
                <a:latin typeface="+mn-ea"/>
              </a:rPr>
              <a:t>绑定，可在</a:t>
            </a:r>
            <a:r>
              <a:rPr lang="en-US" altLang="zh-CN" sz="1600" dirty="0" smtClean="0">
                <a:latin typeface="+mn-ea"/>
              </a:rPr>
              <a:t>APP</a:t>
            </a:r>
            <a:r>
              <a:rPr lang="zh-CN" altLang="en-US" sz="1600" dirty="0" smtClean="0">
                <a:latin typeface="+mn-ea"/>
              </a:rPr>
              <a:t>上接收消息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69580" y="955246"/>
            <a:ext cx="97400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管理管道工的数据信息，可查看关联信息。</a:t>
            </a:r>
            <a:endParaRPr lang="en-US" altLang="zh-CN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21" y="1570970"/>
            <a:ext cx="9242601" cy="45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91934" y="1683209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2191934" y="1683209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315066" y="1723752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管道保护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034" y="2618930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第三</a:t>
            </a:r>
            <a:r>
              <a:rPr lang="zh-CN" altLang="en-US" sz="2400" b="1" dirty="0" smtClean="0"/>
              <a:t>方施工</a:t>
            </a:r>
            <a:endParaRPr lang="zh-CN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3223034" y="3216691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巡检事件管理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3223034" y="3814452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安全经验分享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3223034" y="4412213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管道保护宣传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6636191" y="2618930"/>
            <a:ext cx="3672688" cy="26682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对管道周边第三方施工进行管理。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施工上报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</a:rPr>
              <a:t>等级</a:t>
            </a:r>
            <a:r>
              <a:rPr lang="zh-CN" altLang="en-US" dirty="0" smtClean="0">
                <a:solidFill>
                  <a:schemeClr val="tx1"/>
                </a:solidFill>
              </a:rPr>
              <a:t>变更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施工关闭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施工统计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施工信息列表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3034" y="5009974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管道安全规范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620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第三方施工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2969580" y="163158"/>
            <a:ext cx="603861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第三方施工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708694" y="1057185"/>
            <a:ext cx="94833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管道工接到巡线工通知，发现第三方施工，现场采集信息进行新增，并提交站长审批。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第三方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施工上报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0306" y="1902942"/>
            <a:ext cx="24240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可对第三方施工进行</a:t>
            </a:r>
            <a:r>
              <a:rPr lang="zh-CN" altLang="en-US" sz="1600" dirty="0">
                <a:latin typeface="+mn-ea"/>
              </a:rPr>
              <a:t>增删改</a:t>
            </a:r>
            <a:r>
              <a:rPr lang="zh-CN" altLang="en-US" sz="1600" dirty="0" smtClean="0">
                <a:latin typeface="+mn-ea"/>
              </a:rPr>
              <a:t>查操作。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可以通过定位按钮在地图上定位第三方施工位置。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新增第三方施工数据时，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会根据距离字段选择风险等级</a:t>
            </a:r>
            <a:r>
              <a:rPr lang="zh-CN" altLang="en-US" sz="1600" dirty="0" smtClean="0">
                <a:latin typeface="+mn-ea"/>
              </a:rPr>
              <a:t>，点击提交后，可以通过流程图按钮查看流程信息。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在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日常办公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】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待办中进行审批。</a:t>
            </a:r>
            <a:endParaRPr lang="en-US" altLang="zh-CN" sz="16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138" y="2009728"/>
            <a:ext cx="9222419" cy="46184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898" y="4133928"/>
            <a:ext cx="3493698" cy="23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第三方施工</a:t>
            </a:r>
          </a:p>
        </p:txBody>
      </p:sp>
      <p:sp>
        <p:nvSpPr>
          <p:cNvPr id="6" name="矩形 5"/>
          <p:cNvSpPr/>
          <p:nvPr/>
        </p:nvSpPr>
        <p:spPr>
          <a:xfrm>
            <a:off x="2708692" y="1065407"/>
            <a:ext cx="9015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对于“已驳回”、“已审批”的第三方施工，</a:t>
            </a:r>
            <a:r>
              <a:rPr lang="zh-CN" altLang="en-US" dirty="0">
                <a:latin typeface="+mn-ea"/>
              </a:rPr>
              <a:t>管道工</a:t>
            </a:r>
            <a:r>
              <a:rPr lang="zh-CN" altLang="en-US" dirty="0" smtClean="0">
                <a:latin typeface="+mn-ea"/>
              </a:rPr>
              <a:t>可以进行风险等级变更申请，审批通过后，风险等级变更成功。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风险等级变更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905176"/>
            <a:ext cx="262662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当第三方施工数据风险等级信息变化后，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可以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“已驳回、已审批”状态的记录进行风险等级变更</a:t>
            </a:r>
            <a:r>
              <a:rPr lang="zh-CN" altLang="en-US" sz="1600" dirty="0" smtClean="0">
                <a:latin typeface="+mn-ea"/>
              </a:rPr>
              <a:t>，更改风险等级，变更完成后提交，再次发起流程。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定位按钮在地图上定位位置信息。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通过流程图按钮查看流程信息。</a:t>
            </a:r>
            <a:endParaRPr lang="en-US" altLang="zh-CN" sz="16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556" y="2091350"/>
            <a:ext cx="9334284" cy="4662250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2969580" y="163158"/>
            <a:ext cx="603861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第三方施工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62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第三方施工</a:t>
            </a:r>
          </a:p>
        </p:txBody>
      </p:sp>
      <p:sp>
        <p:nvSpPr>
          <p:cNvPr id="6" name="矩形 5"/>
          <p:cNvSpPr/>
          <p:nvPr/>
        </p:nvSpPr>
        <p:spPr>
          <a:xfrm>
            <a:off x="2682385" y="1102740"/>
            <a:ext cx="94833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施工完毕后，管道工在现场确认后，进行已审批的第三方施工项目关闭，提交给站长审批。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2758" y="156164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第三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方施工关闭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0306" y="2034690"/>
            <a:ext cx="221400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</a:t>
            </a:r>
            <a:r>
              <a:rPr lang="en-US" altLang="zh-CN" dirty="0" smtClean="0">
                <a:latin typeface="+mn-ea"/>
              </a:rPr>
              <a:t>【</a:t>
            </a:r>
            <a:r>
              <a:rPr lang="zh-CN" altLang="en-US" dirty="0" smtClean="0">
                <a:latin typeface="+mn-ea"/>
              </a:rPr>
              <a:t>施工关闭</a:t>
            </a:r>
            <a:r>
              <a:rPr lang="en-US" altLang="zh-CN" dirty="0">
                <a:latin typeface="+mn-ea"/>
              </a:rPr>
              <a:t>】</a:t>
            </a:r>
            <a:r>
              <a:rPr lang="zh-CN" altLang="en-US" dirty="0" smtClean="0">
                <a:latin typeface="+mn-ea"/>
              </a:rPr>
              <a:t>按钮，填写对应信息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对已经完毕的第三方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施工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记录进行关闭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点击</a:t>
            </a:r>
            <a:r>
              <a:rPr lang="zh-CN" altLang="en-US" dirty="0" smtClean="0">
                <a:latin typeface="+mn-ea"/>
              </a:rPr>
              <a:t>定位按钮在地图上定位位置信息。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通过流程图按钮查看流程信息。</a:t>
            </a:r>
            <a:endParaRPr lang="en-US" altLang="zh-CN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13" y="2034690"/>
            <a:ext cx="9322051" cy="4643934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2969580" y="163158"/>
            <a:ext cx="603861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第三方施工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92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第三方施工</a:t>
            </a:r>
          </a:p>
        </p:txBody>
      </p:sp>
      <p:sp>
        <p:nvSpPr>
          <p:cNvPr id="6" name="矩形 5"/>
          <p:cNvSpPr/>
          <p:nvPr/>
        </p:nvSpPr>
        <p:spPr>
          <a:xfrm>
            <a:off x="2708695" y="955246"/>
            <a:ext cx="94833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根据填报的第三施工信息，进行多角度统计，形成统计图表。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第三方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施工统计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943" y="2077199"/>
            <a:ext cx="242402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通过年度选择，对第三方施工进行统计。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包括施工红黄蓝预警</a:t>
            </a:r>
            <a:r>
              <a:rPr lang="zh-CN" altLang="en-US" dirty="0">
                <a:latin typeface="+mn-ea"/>
              </a:rPr>
              <a:t>柱状统计图、</a:t>
            </a:r>
            <a:r>
              <a:rPr lang="zh-CN" altLang="en-US" dirty="0" smtClean="0">
                <a:latin typeface="+mn-ea"/>
              </a:rPr>
              <a:t>施工原因分析图、施工发生时间分析图。</a:t>
            </a:r>
            <a:endParaRPr lang="en-US" altLang="zh-CN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674" y="1765868"/>
            <a:ext cx="9693326" cy="4813012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2969580" y="163158"/>
            <a:ext cx="603861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第三方施工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33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第三方施工</a:t>
            </a:r>
          </a:p>
        </p:txBody>
      </p:sp>
      <p:sp>
        <p:nvSpPr>
          <p:cNvPr id="6" name="矩形 5"/>
          <p:cNvSpPr/>
          <p:nvPr/>
        </p:nvSpPr>
        <p:spPr>
          <a:xfrm>
            <a:off x="2674190" y="1019998"/>
            <a:ext cx="94833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展示填报的所有第三方施工信息。可以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通过状态查询，获得不同状态的第三方施工信息。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第三方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施工信息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790" y="2068142"/>
            <a:ext cx="2424023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查询所有第三方施工数据信息，包括施工上报信息、风险等级变更信息、施工关闭信息。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点击定位按钮在地图上定位位置信息。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通过流程图按钮查看流程信息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13" y="1802918"/>
            <a:ext cx="9603683" cy="4759080"/>
          </a:xfrm>
          <a:prstGeom prst="rect">
            <a:avLst/>
          </a:prstGeom>
        </p:spPr>
      </p:pic>
      <p:sp>
        <p:nvSpPr>
          <p:cNvPr id="10" name="标题 2"/>
          <p:cNvSpPr txBox="1"/>
          <p:nvPr/>
        </p:nvSpPr>
        <p:spPr>
          <a:xfrm>
            <a:off x="2969580" y="163158"/>
            <a:ext cx="603861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第三方施工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407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首页</a:t>
            </a: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24" name="矩形: 圆角 8"/>
          <p:cNvSpPr/>
          <p:nvPr/>
        </p:nvSpPr>
        <p:spPr>
          <a:xfrm>
            <a:off x="457811" y="1026933"/>
            <a:ext cx="2052307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巡线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工考核报表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917" y="2273980"/>
            <a:ext cx="9215223" cy="40640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矩形 27"/>
          <p:cNvSpPr/>
          <p:nvPr/>
        </p:nvSpPr>
        <p:spPr>
          <a:xfrm>
            <a:off x="368163" y="2273980"/>
            <a:ext cx="2231601" cy="40371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n-ea"/>
              </a:rPr>
              <a:t>①：可以单击分公司名字，查看分公司下各作业区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巡线考核报表</a:t>
            </a:r>
            <a:r>
              <a:rPr lang="zh-CN" altLang="en-US" sz="1600" dirty="0" smtClean="0">
                <a:latin typeface="+mn-ea"/>
              </a:rPr>
              <a:t>，进一步查看各巡线工巡线情况。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n-ea"/>
              </a:rPr>
              <a:t>②：按照时间日期，查看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特定日期</a:t>
            </a:r>
            <a:r>
              <a:rPr lang="zh-CN" altLang="en-US" sz="1600" dirty="0" smtClean="0">
                <a:latin typeface="+mn-ea"/>
              </a:rPr>
              <a:t>的考核报表。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n-ea"/>
              </a:rPr>
              <a:t>③：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统计图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n-ea"/>
              </a:rPr>
              <a:t>④：数据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导出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30824" y="1648630"/>
            <a:ext cx="94846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用户登录后，系统默认展示用户所属分公司和作业区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站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前一天的</a:t>
            </a:r>
            <a:r>
              <a:rPr lang="zh-CN" altLang="en-US" sz="2000" dirty="0" smtClean="0">
                <a:latin typeface="+mn-ea"/>
              </a:rPr>
              <a:t>巡</a:t>
            </a:r>
            <a:r>
              <a:rPr lang="zh-CN" altLang="en-US" sz="2000" dirty="0">
                <a:latin typeface="+mn-ea"/>
              </a:rPr>
              <a:t>线工考核</a:t>
            </a:r>
            <a:r>
              <a:rPr lang="zh-CN" altLang="en-US" sz="2000" dirty="0" smtClean="0">
                <a:latin typeface="+mn-ea"/>
              </a:rPr>
              <a:t>报表。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5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91934" y="1683209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2191934" y="1683209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315066" y="1723752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管道保护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034" y="2618930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第三方施工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216691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巡检事件管理</a:t>
            </a:r>
          </a:p>
        </p:txBody>
      </p:sp>
      <p:sp>
        <p:nvSpPr>
          <p:cNvPr id="8" name="矩形 7"/>
          <p:cNvSpPr/>
          <p:nvPr/>
        </p:nvSpPr>
        <p:spPr>
          <a:xfrm>
            <a:off x="3223034" y="3814452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安全经验分享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3223034" y="4412213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管道保护宣传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6636191" y="3216690"/>
            <a:ext cx="3672688" cy="2070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对管道周边巡检事件进行管理。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</a:rPr>
              <a:t>事件</a:t>
            </a:r>
            <a:r>
              <a:rPr lang="zh-CN" altLang="en-US" dirty="0" smtClean="0">
                <a:solidFill>
                  <a:schemeClr val="tx1"/>
                </a:solidFill>
              </a:rPr>
              <a:t>上报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</a:rPr>
              <a:t>事件关闭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</a:rPr>
              <a:t>事件统计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</a:rPr>
              <a:t>事件</a:t>
            </a:r>
            <a:r>
              <a:rPr lang="zh-CN" altLang="en-US" dirty="0" smtClean="0">
                <a:solidFill>
                  <a:schemeClr val="tx1"/>
                </a:solidFill>
              </a:rPr>
              <a:t>信息列表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3034" y="5009974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管道安全规范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836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巡检事件</a:t>
            </a:r>
          </a:p>
        </p:txBody>
      </p:sp>
      <p:sp>
        <p:nvSpPr>
          <p:cNvPr id="6" name="矩形 5"/>
          <p:cNvSpPr/>
          <p:nvPr/>
        </p:nvSpPr>
        <p:spPr>
          <a:xfrm>
            <a:off x="2708695" y="955246"/>
            <a:ext cx="94833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巡线工发现巡检事件，管道工现场确认后，上报到系统由站场审批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巡检事件上报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914229"/>
            <a:ext cx="2424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查询所有巡检事件信息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点击定位按钮在地图上</a:t>
            </a:r>
            <a:r>
              <a:rPr lang="zh-CN" altLang="en-US" dirty="0" smtClean="0">
                <a:latin typeface="+mn-ea"/>
              </a:rPr>
              <a:t>定位。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通过流程图按钮查看流程信息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00" y="1594229"/>
            <a:ext cx="9654047" cy="4814447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2969580" y="163158"/>
            <a:ext cx="603861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巡检事件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1367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巡检事件</a:t>
            </a:r>
          </a:p>
        </p:txBody>
      </p:sp>
      <p:sp>
        <p:nvSpPr>
          <p:cNvPr id="6" name="矩形 5"/>
          <p:cNvSpPr/>
          <p:nvPr/>
        </p:nvSpPr>
        <p:spPr>
          <a:xfrm>
            <a:off x="2708695" y="955246"/>
            <a:ext cx="94833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施工完毕后，管道工在现场确认后，进行已审批</a:t>
            </a:r>
            <a:r>
              <a:rPr lang="zh-CN" altLang="en-US" dirty="0" smtClean="0">
                <a:latin typeface="+mn-ea"/>
              </a:rPr>
              <a:t>的巡检事件进行关闭，</a:t>
            </a:r>
            <a:r>
              <a:rPr lang="zh-CN" altLang="en-US" dirty="0">
                <a:latin typeface="+mn-ea"/>
              </a:rPr>
              <a:t>提交给站长审批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巡检事件关闭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2095303"/>
            <a:ext cx="24240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点击</a:t>
            </a:r>
            <a:r>
              <a:rPr lang="en-US" altLang="zh-CN" dirty="0" smtClean="0">
                <a:latin typeface="+mn-ea"/>
              </a:rPr>
              <a:t>【</a:t>
            </a:r>
            <a:r>
              <a:rPr lang="zh-CN" altLang="en-US" dirty="0">
                <a:latin typeface="+mn-ea"/>
              </a:rPr>
              <a:t>关闭</a:t>
            </a:r>
            <a:r>
              <a:rPr lang="en-US" altLang="zh-CN" dirty="0" smtClean="0">
                <a:latin typeface="+mn-ea"/>
              </a:rPr>
              <a:t>】</a:t>
            </a:r>
            <a:r>
              <a:rPr lang="zh-CN" altLang="en-US" dirty="0" smtClean="0">
                <a:latin typeface="+mn-ea"/>
              </a:rPr>
              <a:t>按钮关闭巡检事件。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点击定位按钮在地图上</a:t>
            </a:r>
            <a:r>
              <a:rPr lang="zh-CN" altLang="en-US" dirty="0" smtClean="0">
                <a:latin typeface="+mn-ea"/>
              </a:rPr>
              <a:t>定位。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通过流程图按钮查看流程信息。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32" y="1664898"/>
            <a:ext cx="9611367" cy="4823232"/>
          </a:xfrm>
          <a:prstGeom prst="rect">
            <a:avLst/>
          </a:prstGeom>
        </p:spPr>
      </p:pic>
      <p:sp>
        <p:nvSpPr>
          <p:cNvPr id="10" name="标题 2"/>
          <p:cNvSpPr txBox="1"/>
          <p:nvPr/>
        </p:nvSpPr>
        <p:spPr>
          <a:xfrm>
            <a:off x="2969580" y="163158"/>
            <a:ext cx="603861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巡检事件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86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巡检事件</a:t>
            </a:r>
          </a:p>
        </p:txBody>
      </p:sp>
      <p:sp>
        <p:nvSpPr>
          <p:cNvPr id="6" name="矩形 5"/>
          <p:cNvSpPr/>
          <p:nvPr/>
        </p:nvSpPr>
        <p:spPr>
          <a:xfrm>
            <a:off x="2554321" y="1077421"/>
            <a:ext cx="94833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根据填报</a:t>
            </a:r>
            <a:r>
              <a:rPr lang="zh-CN" altLang="en-US" dirty="0" smtClean="0">
                <a:latin typeface="+mn-ea"/>
              </a:rPr>
              <a:t>的巡检事件信息记录，进行统计</a:t>
            </a:r>
            <a:r>
              <a:rPr lang="zh-CN" altLang="en-US" dirty="0">
                <a:latin typeface="+mn-ea"/>
              </a:rPr>
              <a:t>，形成统计图表。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巡检事件统计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7211" y="2024799"/>
            <a:ext cx="24240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通过年度选择，来</a:t>
            </a:r>
            <a:r>
              <a:rPr lang="zh-CN" altLang="en-US" dirty="0" smtClean="0">
                <a:latin typeface="+mn-ea"/>
              </a:rPr>
              <a:t>查询巡检事件统计</a:t>
            </a:r>
            <a:r>
              <a:rPr lang="zh-CN" altLang="en-US" dirty="0">
                <a:latin typeface="+mn-ea"/>
              </a:rPr>
              <a:t>数据信息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包括巡检事件分析图和事件类型分析图。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812" y="1707427"/>
            <a:ext cx="9620815" cy="4797795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2969580" y="163158"/>
            <a:ext cx="603861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巡检事件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677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巡检事件</a:t>
            </a:r>
          </a:p>
        </p:txBody>
      </p:sp>
      <p:sp>
        <p:nvSpPr>
          <p:cNvPr id="6" name="矩形 5"/>
          <p:cNvSpPr/>
          <p:nvPr/>
        </p:nvSpPr>
        <p:spPr>
          <a:xfrm>
            <a:off x="2708695" y="955246"/>
            <a:ext cx="94833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展示填报的</a:t>
            </a:r>
            <a:r>
              <a:rPr lang="zh-CN" altLang="en-US" dirty="0" smtClean="0">
                <a:latin typeface="+mn-ea"/>
              </a:rPr>
              <a:t>所有巡检事件信息</a:t>
            </a:r>
            <a:r>
              <a:rPr lang="zh-CN" altLang="en-US" dirty="0">
                <a:latin typeface="+mn-ea"/>
              </a:rPr>
              <a:t>。可以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通过状态查询，获得不同状态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的巡检事件信息。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巡检事件信息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2185837"/>
            <a:ext cx="2424023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查询</a:t>
            </a:r>
            <a:r>
              <a:rPr lang="zh-CN" altLang="en-US" dirty="0" smtClean="0">
                <a:latin typeface="+mn-ea"/>
              </a:rPr>
              <a:t>所有巡检事件信息</a:t>
            </a:r>
            <a:r>
              <a:rPr lang="zh-CN" altLang="en-US" dirty="0">
                <a:latin typeface="+mn-ea"/>
              </a:rPr>
              <a:t>，</a:t>
            </a:r>
            <a:r>
              <a:rPr lang="zh-CN" altLang="en-US" dirty="0" smtClean="0">
                <a:latin typeface="+mn-ea"/>
              </a:rPr>
              <a:t>包括巡检事件上报</a:t>
            </a:r>
            <a:r>
              <a:rPr lang="zh-CN" altLang="en-US" dirty="0">
                <a:latin typeface="+mn-ea"/>
              </a:rPr>
              <a:t>信息</a:t>
            </a:r>
            <a:r>
              <a:rPr lang="zh-CN" altLang="en-US" dirty="0" smtClean="0">
                <a:latin typeface="+mn-ea"/>
              </a:rPr>
              <a:t>、巡检事件关闭信息、审批记录。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点击定位按钮在地图上</a:t>
            </a:r>
            <a:r>
              <a:rPr lang="zh-CN" altLang="en-US" dirty="0" smtClean="0">
                <a:latin typeface="+mn-ea"/>
              </a:rPr>
              <a:t>定位。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通过流程图按钮查看流程信息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138" y="1682150"/>
            <a:ext cx="9609861" cy="4777359"/>
          </a:xfrm>
          <a:prstGeom prst="rect">
            <a:avLst/>
          </a:prstGeom>
        </p:spPr>
      </p:pic>
      <p:sp>
        <p:nvSpPr>
          <p:cNvPr id="9" name="标题 2"/>
          <p:cNvSpPr txBox="1"/>
          <p:nvPr/>
        </p:nvSpPr>
        <p:spPr>
          <a:xfrm>
            <a:off x="2969580" y="163158"/>
            <a:ext cx="603861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巡检事件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9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91934" y="1683209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2191934" y="1683209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315066" y="1723752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管道保护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034" y="2618930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第三方施工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216691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巡检事件管理</a:t>
            </a:r>
          </a:p>
        </p:txBody>
      </p:sp>
      <p:sp>
        <p:nvSpPr>
          <p:cNvPr id="8" name="矩形 7"/>
          <p:cNvSpPr/>
          <p:nvPr/>
        </p:nvSpPr>
        <p:spPr>
          <a:xfrm>
            <a:off x="3223034" y="3814452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安全经验分享</a:t>
            </a:r>
          </a:p>
        </p:txBody>
      </p:sp>
      <p:sp>
        <p:nvSpPr>
          <p:cNvPr id="9" name="矩形 8"/>
          <p:cNvSpPr/>
          <p:nvPr/>
        </p:nvSpPr>
        <p:spPr>
          <a:xfrm>
            <a:off x="3223034" y="4412213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管道保护宣传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6636191" y="3814452"/>
            <a:ext cx="3672688" cy="1472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对管道事件进行措施处理经验分享。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</a:rPr>
              <a:t>安全</a:t>
            </a:r>
            <a:r>
              <a:rPr lang="zh-CN" altLang="en-US" dirty="0" smtClean="0">
                <a:solidFill>
                  <a:schemeClr val="tx1"/>
                </a:solidFill>
              </a:rPr>
              <a:t>经验记录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特定记录分享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3034" y="5009974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管道安全规范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3253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安全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经验分享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6111046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安全经验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790176" y="1026933"/>
            <a:ext cx="94833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安全经验分享主要是对作业区或站场中碰到的事件，进行安全处置方法总结，并分享。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本站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安全经验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0306" y="1879823"/>
            <a:ext cx="217075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可通过查看、新增、修改、</a:t>
            </a:r>
            <a:r>
              <a:rPr lang="zh-CN" altLang="en-US" sz="1600" dirty="0" smtClean="0">
                <a:latin typeface="+mn-ea"/>
              </a:rPr>
              <a:t>删除进行</a:t>
            </a:r>
            <a:r>
              <a:rPr lang="zh-CN" altLang="en-US" sz="1600" dirty="0">
                <a:latin typeface="+mn-ea"/>
              </a:rPr>
              <a:t>增删改</a:t>
            </a:r>
            <a:r>
              <a:rPr lang="zh-CN" altLang="en-US" sz="1600" dirty="0" smtClean="0">
                <a:latin typeface="+mn-ea"/>
              </a:rPr>
              <a:t>查操作。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选中某</a:t>
            </a:r>
            <a:r>
              <a:rPr lang="zh-CN" altLang="en-US" sz="1600" dirty="0" smtClean="0">
                <a:latin typeface="+mn-ea"/>
              </a:rPr>
              <a:t>条数据，点击</a:t>
            </a:r>
            <a:r>
              <a:rPr lang="en-US" altLang="zh-CN" sz="1600" dirty="0" smtClean="0">
                <a:latin typeface="+mn-ea"/>
              </a:rPr>
              <a:t>【</a:t>
            </a:r>
            <a:r>
              <a:rPr lang="zh-CN" altLang="en-US" sz="1600" dirty="0" smtClean="0">
                <a:latin typeface="+mn-ea"/>
              </a:rPr>
              <a:t>安全经验分享</a:t>
            </a:r>
            <a:r>
              <a:rPr lang="en-US" altLang="zh-CN" sz="1600" dirty="0">
                <a:latin typeface="+mn-ea"/>
              </a:rPr>
              <a:t>】</a:t>
            </a:r>
            <a:r>
              <a:rPr lang="zh-CN" altLang="en-US" sz="1600" dirty="0" smtClean="0">
                <a:latin typeface="+mn-ea"/>
              </a:rPr>
              <a:t>按钮，分享此条安全经验，点击取消经验分享，取消分享。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29" y="1796627"/>
            <a:ext cx="9222419" cy="45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安全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经验分享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0" y="163158"/>
            <a:ext cx="5124217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/>
              <a:t>-</a:t>
            </a:r>
            <a:r>
              <a:rPr lang="zh-CN" altLang="en-US" sz="2400" dirty="0"/>
              <a:t>安全</a:t>
            </a:r>
            <a:r>
              <a:rPr lang="zh-CN" altLang="en-US" sz="2400" dirty="0" smtClean="0"/>
              <a:t>经验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安全经验分享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2977" y="1902942"/>
            <a:ext cx="19968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分享的安全经验会显示在安全经验分享列表，此处可以查看所有站的分享经验，以供交流分享。</a:t>
            </a:r>
            <a:endParaRPr lang="en-US" altLang="zh-CN" sz="16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99" y="1902942"/>
            <a:ext cx="9450867" cy="46434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90176" y="1026933"/>
            <a:ext cx="948330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n-ea"/>
              </a:rPr>
              <a:t>安全经验分享主要是对作业区或站场中碰到的事件，进行安全处置方法总结，并分享给其他分公司或作业区学习参考。</a:t>
            </a:r>
            <a:endParaRPr lang="en-US" altLang="zh-CN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73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91934" y="1683209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2191934" y="1683209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315066" y="1723752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管道保护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034" y="2618930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第三方施工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216691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巡检事件管理</a:t>
            </a:r>
          </a:p>
        </p:txBody>
      </p:sp>
      <p:sp>
        <p:nvSpPr>
          <p:cNvPr id="8" name="矩形 7"/>
          <p:cNvSpPr/>
          <p:nvPr/>
        </p:nvSpPr>
        <p:spPr>
          <a:xfrm>
            <a:off x="3223034" y="3814452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安全经验分享</a:t>
            </a:r>
          </a:p>
        </p:txBody>
      </p:sp>
      <p:sp>
        <p:nvSpPr>
          <p:cNvPr id="9" name="矩形 8"/>
          <p:cNvSpPr/>
          <p:nvPr/>
        </p:nvSpPr>
        <p:spPr>
          <a:xfrm>
            <a:off x="3223034" y="4412213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管道保护宣传</a:t>
            </a:r>
          </a:p>
        </p:txBody>
      </p:sp>
      <p:sp>
        <p:nvSpPr>
          <p:cNvPr id="10" name="矩形 9"/>
          <p:cNvSpPr/>
          <p:nvPr/>
        </p:nvSpPr>
        <p:spPr>
          <a:xfrm>
            <a:off x="6636191" y="4412212"/>
            <a:ext cx="3672688" cy="11828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管道保护宣传记录及分享。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好的管道保护宣传记录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tx1"/>
                </a:solidFill>
              </a:rPr>
              <a:t>特定记录分享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3034" y="5009974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管道安全规范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952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5" name="标题 2"/>
          <p:cNvSpPr txBox="1"/>
          <p:nvPr/>
        </p:nvSpPr>
        <p:spPr>
          <a:xfrm>
            <a:off x="2969580" y="163158"/>
            <a:ext cx="5196645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保护宣传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799229" y="1026391"/>
            <a:ext cx="94833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管道保护宣传记录主要对</a:t>
            </a:r>
            <a:r>
              <a:rPr lang="zh-CN" altLang="en-US" dirty="0">
                <a:latin typeface="+mn-ea"/>
              </a:rPr>
              <a:t>作业</a:t>
            </a:r>
            <a:r>
              <a:rPr lang="zh-CN" altLang="en-US" dirty="0" smtClean="0">
                <a:latin typeface="+mn-ea"/>
              </a:rPr>
              <a:t>区实施的管道保护宣传进行记录、总结</a:t>
            </a:r>
            <a:r>
              <a:rPr lang="zh-CN" altLang="en-US" dirty="0">
                <a:latin typeface="+mn-ea"/>
              </a:rPr>
              <a:t>，并分享。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本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站宣传记录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0306" y="2068144"/>
            <a:ext cx="2207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可通过查看、新增、修改、</a:t>
            </a:r>
            <a:r>
              <a:rPr lang="zh-CN" altLang="en-US" sz="1600" dirty="0" smtClean="0">
                <a:latin typeface="+mn-ea"/>
              </a:rPr>
              <a:t>删除按钮进行</a:t>
            </a:r>
            <a:r>
              <a:rPr lang="zh-CN" altLang="en-US" sz="1600" dirty="0">
                <a:latin typeface="+mn-ea"/>
              </a:rPr>
              <a:t>增删改</a:t>
            </a:r>
            <a:r>
              <a:rPr lang="zh-CN" altLang="en-US" sz="1600" dirty="0" smtClean="0">
                <a:latin typeface="+mn-ea"/>
              </a:rPr>
              <a:t>查操作。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选中某</a:t>
            </a:r>
            <a:r>
              <a:rPr lang="zh-CN" altLang="en-US" sz="1600" dirty="0" smtClean="0">
                <a:latin typeface="+mn-ea"/>
              </a:rPr>
              <a:t>条数据，点击宣传记录分享按钮分享此条安全经验，点击取消记录分享，取消分享。</a:t>
            </a:r>
            <a:endParaRPr lang="en-US" altLang="zh-CN" sz="1600" dirty="0" smtClean="0">
              <a:latin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457812" y="1026933"/>
            <a:ext cx="2112860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管道保护宣传记录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35" y="1893647"/>
            <a:ext cx="9271261" cy="46235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274" y="2909390"/>
            <a:ext cx="4792789" cy="37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5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首页</a:t>
            </a: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24" name="矩形: 圆角 8"/>
          <p:cNvSpPr/>
          <p:nvPr/>
        </p:nvSpPr>
        <p:spPr>
          <a:xfrm>
            <a:off x="457811" y="1026933"/>
            <a:ext cx="2052307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用户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811" y="3024693"/>
            <a:ext cx="25547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      用户登录后，可在上方的常用功能中点击 用户名，查看个人资料，修改密码（非</a:t>
            </a:r>
            <a:r>
              <a:rPr lang="en-US" altLang="zh-CN" dirty="0" smtClean="0">
                <a:latin typeface="+mn-ea"/>
              </a:rPr>
              <a:t>PIS</a:t>
            </a:r>
            <a:r>
              <a:rPr lang="zh-CN" altLang="en-US" dirty="0" smtClean="0">
                <a:latin typeface="+mn-ea"/>
              </a:rPr>
              <a:t>用户）。退出后可以使用新密码进行登录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30" y="2766432"/>
            <a:ext cx="4130398" cy="3116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4" y="1825165"/>
            <a:ext cx="10137573" cy="889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345" y="3277016"/>
            <a:ext cx="3048264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91934" y="1683209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2191934" y="1683209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3315066" y="1723752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管道保护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034" y="2618930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第三方施工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216691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巡检事件管理</a:t>
            </a:r>
          </a:p>
        </p:txBody>
      </p:sp>
      <p:sp>
        <p:nvSpPr>
          <p:cNvPr id="8" name="矩形 7"/>
          <p:cNvSpPr/>
          <p:nvPr/>
        </p:nvSpPr>
        <p:spPr>
          <a:xfrm>
            <a:off x="3223034" y="3814452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安全经验分享</a:t>
            </a:r>
          </a:p>
        </p:txBody>
      </p:sp>
      <p:sp>
        <p:nvSpPr>
          <p:cNvPr id="9" name="矩形 8"/>
          <p:cNvSpPr/>
          <p:nvPr/>
        </p:nvSpPr>
        <p:spPr>
          <a:xfrm>
            <a:off x="3223034" y="4412213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管道保护宣传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6636191" y="5009974"/>
            <a:ext cx="3672688" cy="8566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对管道安全规范文件或管道保护、巡护的规章制度进行维护管理。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23034" y="5009974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管道安全规范</a:t>
            </a:r>
          </a:p>
        </p:txBody>
      </p:sp>
    </p:spTree>
    <p:extLst>
      <p:ext uri="{BB962C8B-B14F-4D97-AF65-F5344CB8AC3E}">
        <p14:creationId xmlns:p14="http://schemas.microsoft.com/office/powerpoint/2010/main" val="45528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2112860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管道安全规范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0" y="163158"/>
            <a:ext cx="5287179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 smtClean="0"/>
              <a:t>管道保护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安全规范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808283" y="1057874"/>
            <a:ext cx="86352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本功能模块是</a:t>
            </a:r>
            <a:r>
              <a:rPr lang="zh-CN" altLang="en-US" dirty="0"/>
              <a:t>对管道安全规范文件或管道保护、巡护的规章制度进行维护</a:t>
            </a:r>
            <a:r>
              <a:rPr lang="zh-CN" altLang="en-US" dirty="0" smtClean="0"/>
              <a:t>管理。</a:t>
            </a:r>
            <a:endParaRPr lang="zh-CN" altLang="zh-CN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50" y="1769381"/>
            <a:ext cx="22434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可通过查看、新增、修改、</a:t>
            </a:r>
            <a:r>
              <a:rPr lang="zh-CN" altLang="en-US" dirty="0" smtClean="0">
                <a:latin typeface="+mn-ea"/>
              </a:rPr>
              <a:t>删除按钮对管道安全规范进行</a:t>
            </a:r>
            <a:r>
              <a:rPr lang="zh-CN" altLang="en-US" dirty="0">
                <a:latin typeface="+mn-ea"/>
              </a:rPr>
              <a:t>增删改查操作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可通过导出按钮将安全规范进行下载。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56" y="1733910"/>
            <a:ext cx="9582244" cy="48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9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02635" y="1665102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802635" y="1665102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925767" y="1705645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预警功能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034" y="2618930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漏</a:t>
            </a:r>
            <a:r>
              <a:rPr lang="zh-CN" altLang="en-US" sz="2400" b="1" dirty="0" smtClean="0"/>
              <a:t>巡预警</a:t>
            </a:r>
            <a:endParaRPr lang="zh-CN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3223034" y="3216691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登录预警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3223034" y="3814452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覆盖率预警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6663350" y="2618930"/>
            <a:ext cx="4906979" cy="1310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设置部门漏巡最小关键点数据限值，系统计算应巡与实际巡检关键点差值，超过限值则按照预设的时间点进行预警提示。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3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漏巡预警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3150562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预警</a:t>
            </a:r>
            <a:r>
              <a:rPr lang="zh-CN" altLang="en-US" sz="2800" dirty="0" smtClean="0"/>
              <a:t>功能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漏巡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587925" y="1064287"/>
            <a:ext cx="949845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设置最小漏巡关键点数作为阈值，应巡关键点与实巡关键点差值超过阈值，则</a:t>
            </a:r>
            <a:r>
              <a:rPr lang="zh-CN" altLang="en-US" dirty="0">
                <a:latin typeface="+mn-ea"/>
              </a:rPr>
              <a:t>触</a:t>
            </a:r>
            <a:r>
              <a:rPr lang="zh-CN" altLang="en-US" dirty="0" smtClean="0">
                <a:latin typeface="+mn-ea"/>
              </a:rPr>
              <a:t>发预警。</a:t>
            </a:r>
            <a:endParaRPr lang="en-US" altLang="zh-CN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阈值设置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50" y="1932340"/>
            <a:ext cx="23249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可对漏巡预警阈值进行增、删、改、查操作。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超出设置的阈值，则会产生报警信息。</a:t>
            </a:r>
            <a:endParaRPr lang="en-US" altLang="zh-CN" sz="16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</a:rPr>
              <a:t>报警信息按照预设的时间，发送给对应人员。</a:t>
            </a:r>
            <a:endParaRPr lang="en-US" altLang="zh-CN" sz="16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25" y="1697812"/>
            <a:ext cx="9498451" cy="47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8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漏巡预警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2969580" y="163158"/>
            <a:ext cx="3775251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预警</a:t>
            </a:r>
            <a:r>
              <a:rPr lang="zh-CN" altLang="en-US" sz="2800" dirty="0" smtClean="0"/>
              <a:t>功能</a:t>
            </a:r>
            <a:r>
              <a:rPr lang="en-US" altLang="zh-CN" sz="2400" dirty="0"/>
              <a:t>-</a:t>
            </a:r>
            <a:r>
              <a:rPr lang="zh-CN" altLang="en-US" sz="2400" dirty="0"/>
              <a:t>漏</a:t>
            </a:r>
            <a:r>
              <a:rPr lang="zh-CN" altLang="en-US" sz="2400" dirty="0" smtClean="0"/>
              <a:t>巡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漏巡预警信息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649" y="1905176"/>
            <a:ext cx="221630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记录漏巡预警信息。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通过导出按钮，将预警信息导出</a:t>
            </a:r>
            <a:r>
              <a:rPr lang="zh-CN" altLang="en-US" dirty="0">
                <a:latin typeface="+mn-ea"/>
              </a:rPr>
              <a:t>到</a:t>
            </a:r>
            <a:r>
              <a:rPr lang="en-US" altLang="zh-CN" dirty="0" smtClean="0">
                <a:latin typeface="+mn-ea"/>
              </a:rPr>
              <a:t>excel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通过点击部门名称，可以依次进入查询部门、人员的预警信息。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08695" y="955246"/>
            <a:ext cx="938673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对部门设置</a:t>
            </a:r>
            <a:r>
              <a:rPr lang="zh-CN" altLang="en-US" dirty="0">
                <a:latin typeface="+mn-ea"/>
              </a:rPr>
              <a:t>最小漏巡关键</a:t>
            </a:r>
            <a:r>
              <a:rPr lang="zh-CN" altLang="en-US" dirty="0" smtClean="0">
                <a:latin typeface="+mn-ea"/>
              </a:rPr>
              <a:t>点数后，打开漏巡预警信息页面，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系统会计算当时间点</a:t>
            </a:r>
            <a:r>
              <a:rPr lang="zh-CN" altLang="en-US" dirty="0" smtClean="0">
                <a:latin typeface="+mn-ea"/>
              </a:rPr>
              <a:t>漏巡情况</a:t>
            </a:r>
            <a:endParaRPr lang="en-US" altLang="zh-CN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52" y="1656272"/>
            <a:ext cx="9684647" cy="47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1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02635" y="1665102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802635" y="1665102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925767" y="1705645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预警功能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034" y="2618930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漏巡预警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216691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登录预警</a:t>
            </a:r>
          </a:p>
        </p:txBody>
      </p:sp>
      <p:sp>
        <p:nvSpPr>
          <p:cNvPr id="8" name="矩形 7"/>
          <p:cNvSpPr/>
          <p:nvPr/>
        </p:nvSpPr>
        <p:spPr>
          <a:xfrm>
            <a:off x="3223034" y="3814452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覆盖率预警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6663350" y="3216690"/>
            <a:ext cx="4906979" cy="1037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设置部门最低登录次数，部门每天登录次数少于阈值，则在预设的时间点进行预警。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4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登录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预警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预警功能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登录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预警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信息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8222" y="2004771"/>
            <a:ext cx="23395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记录登录预警信息。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通过导出按钮，将预警信息导出</a:t>
            </a:r>
            <a:r>
              <a:rPr lang="zh-CN" altLang="en-US" dirty="0">
                <a:latin typeface="+mn-ea"/>
              </a:rPr>
              <a:t>到</a:t>
            </a:r>
            <a:r>
              <a:rPr lang="en-US" altLang="zh-CN" dirty="0" smtClean="0">
                <a:latin typeface="+mn-ea"/>
              </a:rPr>
              <a:t>excel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通过点击部门名称，可以依次进入查询部门、人员的预警信息。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07810" y="1059929"/>
            <a:ext cx="938673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对部门设置最低登录次数后，打开登录预警信息页面，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系统会计算当时间点</a:t>
            </a:r>
            <a:r>
              <a:rPr lang="zh-CN" altLang="en-US" dirty="0" smtClean="0">
                <a:latin typeface="+mn-ea"/>
              </a:rPr>
              <a:t>登录预警情况</a:t>
            </a:r>
            <a:endParaRPr lang="en-US" altLang="zh-CN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15" y="1893647"/>
            <a:ext cx="9363747" cy="470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02635" y="1665102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802635" y="1665102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925767" y="1705645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>
                <a:solidFill>
                  <a:schemeClr val="bg1"/>
                </a:solidFill>
              </a:rPr>
              <a:t>预警功能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034" y="2618930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漏巡预警</a:t>
            </a:r>
          </a:p>
        </p:txBody>
      </p:sp>
      <p:sp>
        <p:nvSpPr>
          <p:cNvPr id="7" name="矩形 6"/>
          <p:cNvSpPr/>
          <p:nvPr/>
        </p:nvSpPr>
        <p:spPr>
          <a:xfrm>
            <a:off x="3223034" y="3216691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登录预警</a:t>
            </a:r>
          </a:p>
        </p:txBody>
      </p:sp>
      <p:sp>
        <p:nvSpPr>
          <p:cNvPr id="8" name="矩形 7"/>
          <p:cNvSpPr/>
          <p:nvPr/>
        </p:nvSpPr>
        <p:spPr>
          <a:xfrm>
            <a:off x="3223034" y="3814452"/>
            <a:ext cx="3101788" cy="439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/>
              <a:t>覆盖率预警</a:t>
            </a:r>
          </a:p>
        </p:txBody>
      </p:sp>
      <p:sp>
        <p:nvSpPr>
          <p:cNvPr id="9" name="矩形 8"/>
          <p:cNvSpPr/>
          <p:nvPr/>
        </p:nvSpPr>
        <p:spPr>
          <a:xfrm>
            <a:off x="6663350" y="3814452"/>
            <a:ext cx="4906979" cy="929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设置部门最低覆盖率，部门计划覆盖率、任务覆盖率低于阈值，则在预设的时间点进行预警。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1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>
            <a:spLocks noGrp="1"/>
          </p:cNvSpPr>
          <p:nvPr>
            <p:ph type="title"/>
          </p:nvPr>
        </p:nvSpPr>
        <p:spPr>
          <a:xfrm>
            <a:off x="210306" y="97582"/>
            <a:ext cx="2948529" cy="792088"/>
          </a:xfrm>
        </p:spPr>
        <p:txBody>
          <a:bodyPr/>
          <a:lstStyle/>
          <a:p>
            <a:r>
              <a:rPr lang="zh-CN" altLang="en-US" dirty="0" smtClean="0"/>
              <a:t>二、系统使用</a:t>
            </a:r>
            <a:endParaRPr lang="zh-CN" altLang="en-US" dirty="0"/>
          </a:p>
        </p:txBody>
      </p:sp>
      <p:sp>
        <p:nvSpPr>
          <p:cNvPr id="19" name="矩形: 圆角 8"/>
          <p:cNvSpPr/>
          <p:nvPr/>
        </p:nvSpPr>
        <p:spPr>
          <a:xfrm>
            <a:off x="457812" y="1026933"/>
            <a:ext cx="1664286" cy="488087"/>
          </a:xfrm>
          <a:prstGeom prst="roundRect">
            <a:avLst/>
          </a:prstGeom>
          <a:solidFill>
            <a:srgbClr val="0070C0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覆盖率</a:t>
            </a:r>
            <a:r>
              <a:rPr lang="zh-CN" altLang="en-US" b="1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预警</a:t>
            </a:r>
            <a:endParaRPr lang="zh-CN" altLang="en-US" b="1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2969581" y="163158"/>
            <a:ext cx="2666448" cy="660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/>
              <a:t>-</a:t>
            </a:r>
            <a:r>
              <a:rPr lang="zh-CN" altLang="en-US" sz="2800" dirty="0"/>
              <a:t>预警功能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60158" y="15243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阈值设置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8222" y="1949827"/>
            <a:ext cx="22434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可通过查看、新增、修改、删除按钮</a:t>
            </a:r>
            <a:r>
              <a:rPr lang="zh-CN" altLang="en-US" dirty="0" smtClean="0">
                <a:latin typeface="+mn-ea"/>
              </a:rPr>
              <a:t>对覆盖率预警阈值进行</a:t>
            </a:r>
            <a:r>
              <a:rPr lang="zh-CN" altLang="en-US" dirty="0">
                <a:latin typeface="+mn-ea"/>
              </a:rPr>
              <a:t>增删改</a:t>
            </a:r>
            <a:r>
              <a:rPr lang="zh-CN" altLang="en-US" dirty="0" smtClean="0">
                <a:latin typeface="+mn-ea"/>
              </a:rPr>
              <a:t>查操作。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</a:rPr>
              <a:t>超出设置的阈值，则会产生报警信息。</a:t>
            </a:r>
            <a:endParaRPr lang="en-US" altLang="zh-CN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25" y="1812311"/>
            <a:ext cx="9422494" cy="462263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587925" y="1064287"/>
            <a:ext cx="776923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设置最低覆盖率作为阈值，计划和任务覆盖率低于阈值，则触发预警。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83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66421" y="1791851"/>
            <a:ext cx="6552728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5" name="矩形 13"/>
          <p:cNvSpPr/>
          <p:nvPr/>
        </p:nvSpPr>
        <p:spPr>
          <a:xfrm>
            <a:off x="1766421" y="1791851"/>
            <a:ext cx="432048" cy="720080"/>
          </a:xfrm>
          <a:custGeom>
            <a:avLst/>
            <a:gdLst>
              <a:gd name="connsiteX0" fmla="*/ 0 w 432048"/>
              <a:gd name="connsiteY0" fmla="*/ 0 h 720080"/>
              <a:gd name="connsiteX1" fmla="*/ 432048 w 432048"/>
              <a:gd name="connsiteY1" fmla="*/ 0 h 720080"/>
              <a:gd name="connsiteX2" fmla="*/ 432048 w 432048"/>
              <a:gd name="connsiteY2" fmla="*/ 720080 h 720080"/>
              <a:gd name="connsiteX3" fmla="*/ 0 w 432048"/>
              <a:gd name="connsiteY3" fmla="*/ 720080 h 720080"/>
              <a:gd name="connsiteX4" fmla="*/ 0 w 432048"/>
              <a:gd name="connsiteY4" fmla="*/ 0 h 720080"/>
              <a:gd name="connsiteX0-1" fmla="*/ 0 w 432048"/>
              <a:gd name="connsiteY0-2" fmla="*/ 0 h 720080"/>
              <a:gd name="connsiteX1-3" fmla="*/ 432048 w 432048"/>
              <a:gd name="connsiteY1-4" fmla="*/ 0 h 720080"/>
              <a:gd name="connsiteX2-5" fmla="*/ 228848 w 432048"/>
              <a:gd name="connsiteY2-6" fmla="*/ 720080 h 720080"/>
              <a:gd name="connsiteX3-7" fmla="*/ 0 w 432048"/>
              <a:gd name="connsiteY3-8" fmla="*/ 720080 h 720080"/>
              <a:gd name="connsiteX4-9" fmla="*/ 0 w 432048"/>
              <a:gd name="connsiteY4-10" fmla="*/ 0 h 720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" h="720080">
                <a:moveTo>
                  <a:pt x="0" y="0"/>
                </a:moveTo>
                <a:lnTo>
                  <a:pt x="432048" y="0"/>
                </a:lnTo>
                <a:lnTo>
                  <a:pt x="228848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solidFill>
            <a:srgbClr val="CD0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gray">
          <a:xfrm>
            <a:off x="2889553" y="1832394"/>
            <a:ext cx="5421787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2000" b="1">
                <a:solidFill>
                  <a:prstClr val="white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系统使用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</a:rPr>
              <a:t>系统管理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72816" y="2618928"/>
            <a:ext cx="4906979" cy="1781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被授予“</a:t>
            </a:r>
            <a:r>
              <a:rPr lang="zh-CN" altLang="en-US" dirty="0" smtClean="0">
                <a:solidFill>
                  <a:srgbClr val="FF0000"/>
                </a:solidFill>
              </a:rPr>
              <a:t>分公司管道科、管道科巡检负责人、作业区区长及站长、巡检技术员</a:t>
            </a:r>
            <a:r>
              <a:rPr lang="zh-CN" altLang="en-US" dirty="0" smtClean="0">
                <a:solidFill>
                  <a:schemeClr val="tx1"/>
                </a:solidFill>
              </a:rPr>
              <a:t>”角色的用户，可以新增、修改、删除用户，其他角色的用户只具备查询、查看功能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23034" y="2618930"/>
            <a:ext cx="3101788" cy="4399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/>
              <a:t>用户管理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23962</TotalTime>
  <Words>6440</Words>
  <Application>Microsoft Office PowerPoint</Application>
  <PresentationFormat>宽屏</PresentationFormat>
  <Paragraphs>775</Paragraphs>
  <Slides>104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104</vt:i4>
      </vt:variant>
    </vt:vector>
  </HeadingPairs>
  <TitlesOfParts>
    <vt:vector size="114" baseType="lpstr">
      <vt:lpstr>黑体</vt:lpstr>
      <vt:lpstr>宋体</vt:lpstr>
      <vt:lpstr>微软雅黑</vt:lpstr>
      <vt:lpstr>Arial</vt:lpstr>
      <vt:lpstr>Arial Black</vt:lpstr>
      <vt:lpstr>Calibri</vt:lpstr>
      <vt:lpstr>Segoe UI</vt:lpstr>
      <vt:lpstr>Wingdings</vt:lpstr>
      <vt:lpstr>Office 主题</vt:lpstr>
      <vt:lpstr>1_Office 主题</vt:lpstr>
      <vt:lpstr>PowerPoint 演示文稿</vt:lpstr>
      <vt:lpstr>目      录</vt:lpstr>
      <vt:lpstr>PowerPoint 演示文稿</vt:lpstr>
      <vt:lpstr>目      录</vt:lpstr>
      <vt:lpstr>二、系统使用-整体功能架构</vt:lpstr>
      <vt:lpstr>PowerPoint 演示文稿</vt:lpstr>
      <vt:lpstr>二、系统使用</vt:lpstr>
      <vt:lpstr>二、系统使用</vt:lpstr>
      <vt:lpstr>二、系统使用</vt:lpstr>
      <vt:lpstr>二、系统使用</vt:lpstr>
      <vt:lpstr>二、系统使用</vt:lpstr>
      <vt:lpstr>二、系统使用</vt:lpstr>
      <vt:lpstr>二、系统使用</vt:lpstr>
      <vt:lpstr>PowerPoint 演示文稿</vt:lpstr>
      <vt:lpstr>PowerPoint 演示文稿</vt:lpstr>
      <vt:lpstr>二、系统使用</vt:lpstr>
      <vt:lpstr>二、系统使用</vt:lpstr>
      <vt:lpstr>二、系统使用</vt:lpstr>
      <vt:lpstr>二、系统使用</vt:lpstr>
      <vt:lpstr>二、系统使用</vt:lpstr>
      <vt:lpstr>二、系统使用</vt:lpstr>
      <vt:lpstr>二、系统使用</vt:lpstr>
      <vt:lpstr>二、系统使用</vt:lpstr>
      <vt:lpstr>二、系统使用</vt:lpstr>
      <vt:lpstr>二、系统使用</vt:lpstr>
      <vt:lpstr>二、系统使用</vt:lpstr>
      <vt:lpstr>PowerPoint 演示文稿</vt:lpstr>
      <vt:lpstr>二、系统使用</vt:lpstr>
      <vt:lpstr>二、系统使用</vt:lpstr>
      <vt:lpstr>二、系统使用</vt:lpstr>
      <vt:lpstr>PowerPoint 演示文稿</vt:lpstr>
      <vt:lpstr>二、系统使用</vt:lpstr>
      <vt:lpstr>二、系统使用</vt:lpstr>
      <vt:lpstr>PowerPoint 演示文稿</vt:lpstr>
      <vt:lpstr>二、系统使用</vt:lpstr>
      <vt:lpstr>二、系统使用</vt:lpstr>
      <vt:lpstr>二、系统使用</vt:lpstr>
      <vt:lpstr>PowerPoint 演示文稿</vt:lpstr>
      <vt:lpstr>二、系统使用</vt:lpstr>
      <vt:lpstr>二、系统使用</vt:lpstr>
      <vt:lpstr>二、系统使用</vt:lpstr>
      <vt:lpstr>PowerPoint 演示文稿</vt:lpstr>
      <vt:lpstr>二、系统使用</vt:lpstr>
      <vt:lpstr>二、系统使用</vt:lpstr>
      <vt:lpstr>PowerPoint 演示文稿</vt:lpstr>
      <vt:lpstr>二、系统使用</vt:lpstr>
      <vt:lpstr>二、系统使用</vt:lpstr>
      <vt:lpstr>二、系统使用</vt:lpstr>
      <vt:lpstr>二、系统使用</vt:lpstr>
      <vt:lpstr>二、系统使用</vt:lpstr>
      <vt:lpstr>PowerPoint 演示文稿</vt:lpstr>
      <vt:lpstr>二、系统使用</vt:lpstr>
      <vt:lpstr>PowerPoint 演示文稿</vt:lpstr>
      <vt:lpstr>二、系统使用</vt:lpstr>
      <vt:lpstr>二、系统使用</vt:lpstr>
      <vt:lpstr>PowerPoint 演示文稿</vt:lpstr>
      <vt:lpstr>二、系统使用</vt:lpstr>
      <vt:lpstr>PowerPoint 演示文稿</vt:lpstr>
      <vt:lpstr>二、系统使用</vt:lpstr>
      <vt:lpstr>PowerPoint 演示文稿</vt:lpstr>
      <vt:lpstr>二、系统使用</vt:lpstr>
      <vt:lpstr>二、系统使用</vt:lpstr>
      <vt:lpstr>二、系统使用</vt:lpstr>
      <vt:lpstr>二、系统使用</vt:lpstr>
      <vt:lpstr>二、系统使用</vt:lpstr>
      <vt:lpstr>二、系统使用</vt:lpstr>
      <vt:lpstr>二、系统使用</vt:lpstr>
      <vt:lpstr>PowerPoint 演示文稿</vt:lpstr>
      <vt:lpstr>二、系统使用</vt:lpstr>
      <vt:lpstr>二、系统使用</vt:lpstr>
      <vt:lpstr>PowerPoint 演示文稿</vt:lpstr>
      <vt:lpstr>二、系统使用</vt:lpstr>
      <vt:lpstr>二、系统使用</vt:lpstr>
      <vt:lpstr>PowerPoint 演示文稿</vt:lpstr>
      <vt:lpstr>二、系统使用</vt:lpstr>
      <vt:lpstr>二、系统使用</vt:lpstr>
      <vt:lpstr>二、系统使用</vt:lpstr>
      <vt:lpstr>二、系统使用</vt:lpstr>
      <vt:lpstr>二、系统使用</vt:lpstr>
      <vt:lpstr>PowerPoint 演示文稿</vt:lpstr>
      <vt:lpstr>二、系统使用</vt:lpstr>
      <vt:lpstr>二、系统使用</vt:lpstr>
      <vt:lpstr>二、系统使用</vt:lpstr>
      <vt:lpstr>二、系统使用</vt:lpstr>
      <vt:lpstr>PowerPoint 演示文稿</vt:lpstr>
      <vt:lpstr>二、系统使用</vt:lpstr>
      <vt:lpstr>二、系统使用</vt:lpstr>
      <vt:lpstr>PowerPoint 演示文稿</vt:lpstr>
      <vt:lpstr>二、系统使用</vt:lpstr>
      <vt:lpstr>PowerPoint 演示文稿</vt:lpstr>
      <vt:lpstr>二、系统使用</vt:lpstr>
      <vt:lpstr>PowerPoint 演示文稿</vt:lpstr>
      <vt:lpstr>二、系统使用</vt:lpstr>
      <vt:lpstr>二、系统使用</vt:lpstr>
      <vt:lpstr>PowerPoint 演示文稿</vt:lpstr>
      <vt:lpstr>二、系统使用</vt:lpstr>
      <vt:lpstr>PowerPoint 演示文稿</vt:lpstr>
      <vt:lpstr>二、系统使用</vt:lpstr>
      <vt:lpstr>PowerPoint 演示文稿</vt:lpstr>
      <vt:lpstr>二、系统使用</vt:lpstr>
      <vt:lpstr>二、系统使用</vt:lpstr>
      <vt:lpstr>目      录</vt:lpstr>
      <vt:lpstr>巡检任务问题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武艺</dc:creator>
  <cp:lastModifiedBy>pc</cp:lastModifiedBy>
  <cp:revision>564</cp:revision>
  <dcterms:created xsi:type="dcterms:W3CDTF">2016-01-13T08:09:00Z</dcterms:created>
  <dcterms:modified xsi:type="dcterms:W3CDTF">2019-09-26T06:46:46Z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2052-11.1.0.8013</vt:lpwstr>
  </property>
</Properties>
</file>